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3"/>
    <p:restoredTop sz="94711"/>
  </p:normalViewPr>
  <p:slideViewPr>
    <p:cSldViewPr snapToGrid="0">
      <p:cViewPr varScale="1">
        <p:scale>
          <a:sx n="67" d="100"/>
          <a:sy n="67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ndy: A problem on leetcode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5000" dirty="0"/>
              <a:t>Candy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 descr="Lollipop with solid fill">
            <a:extLst>
              <a:ext uri="{FF2B5EF4-FFF2-40B4-BE49-F238E27FC236}">
                <a16:creationId xmlns:a16="http://schemas.microsoft.com/office/drawing/2014/main" id="{F376E637-FA47-A2A5-1894-ECCD6AAA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581" y="3376989"/>
            <a:ext cx="564157" cy="564157"/>
          </a:xfrm>
          <a:prstGeom prst="rect">
            <a:avLst/>
          </a:prstGeom>
        </p:spPr>
      </p:pic>
      <p:pic>
        <p:nvPicPr>
          <p:cNvPr id="7" name="Graphic 6" descr="Lollipop with solid fill">
            <a:extLst>
              <a:ext uri="{FF2B5EF4-FFF2-40B4-BE49-F238E27FC236}">
                <a16:creationId xmlns:a16="http://schemas.microsoft.com/office/drawing/2014/main" id="{6147F4CE-542B-845E-54EF-D954A788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993" y="6808958"/>
            <a:ext cx="564157" cy="564157"/>
          </a:xfrm>
          <a:prstGeom prst="rect">
            <a:avLst/>
          </a:prstGeom>
        </p:spPr>
      </p:pic>
      <p:pic>
        <p:nvPicPr>
          <p:cNvPr id="8" name="Graphic 7" descr="Lollipop with solid fill">
            <a:extLst>
              <a:ext uri="{FF2B5EF4-FFF2-40B4-BE49-F238E27FC236}">
                <a16:creationId xmlns:a16="http://schemas.microsoft.com/office/drawing/2014/main" id="{4C82C2A9-EE9B-665B-5E64-C2035E8F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4835" y="4327317"/>
            <a:ext cx="564157" cy="564157"/>
          </a:xfrm>
          <a:prstGeom prst="rect">
            <a:avLst/>
          </a:prstGeom>
        </p:spPr>
      </p:pic>
      <p:pic>
        <p:nvPicPr>
          <p:cNvPr id="9" name="Graphic 8" descr="Lollipop with solid fill">
            <a:extLst>
              <a:ext uri="{FF2B5EF4-FFF2-40B4-BE49-F238E27FC236}">
                <a16:creationId xmlns:a16="http://schemas.microsoft.com/office/drawing/2014/main" id="{9EF2C544-8EAA-48CE-0457-ACB4C39C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2487" y="6865438"/>
            <a:ext cx="564157" cy="564157"/>
          </a:xfrm>
          <a:prstGeom prst="rect">
            <a:avLst/>
          </a:prstGeom>
        </p:spPr>
      </p:pic>
      <p:pic>
        <p:nvPicPr>
          <p:cNvPr id="11" name="Graphic 10" descr="Lollipop with solid fill">
            <a:extLst>
              <a:ext uri="{FF2B5EF4-FFF2-40B4-BE49-F238E27FC236}">
                <a16:creationId xmlns:a16="http://schemas.microsoft.com/office/drawing/2014/main" id="{E7F5140F-BA9E-8417-869E-4C814A02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38" y="3388483"/>
            <a:ext cx="564157" cy="564157"/>
          </a:xfrm>
          <a:prstGeom prst="rect">
            <a:avLst/>
          </a:prstGeom>
        </p:spPr>
      </p:pic>
      <p:pic>
        <p:nvPicPr>
          <p:cNvPr id="12" name="Graphic 11" descr="Lollipop with solid fill">
            <a:extLst>
              <a:ext uri="{FF2B5EF4-FFF2-40B4-BE49-F238E27FC236}">
                <a16:creationId xmlns:a16="http://schemas.microsoft.com/office/drawing/2014/main" id="{055BC2DE-FA96-1294-6786-0441EA76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29256"/>
            <a:ext cx="564157" cy="564157"/>
          </a:xfrm>
          <a:prstGeom prst="rect">
            <a:avLst/>
          </a:prstGeom>
        </p:spPr>
      </p:pic>
      <p:pic>
        <p:nvPicPr>
          <p:cNvPr id="14" name="Graphic 13" descr="Lollipop with solid fill">
            <a:extLst>
              <a:ext uri="{FF2B5EF4-FFF2-40B4-BE49-F238E27FC236}">
                <a16:creationId xmlns:a16="http://schemas.microsoft.com/office/drawing/2014/main" id="{8FB3B87B-58B4-4ED7-9EFA-8803E0E7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6" y="642282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9A526AAE-C628-23B2-8468-F23A7CEA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3166" y="3022370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EABC32CB-AD85-2659-C452-8481FB2D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767" y="5719357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D2CC5421-71B7-4778-282B-FF5C89DE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0692" y="3227372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EF55A516-984E-034E-B7CA-65C05560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2763" y="2994130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1801DA7C-ECB1-9E11-BFAF-CD3568A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7638" y="5719356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9350D2FB-5C49-49F8-41EB-E221958C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0618" y="3228732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051FEF87-F266-5B8C-EB5F-1F59110B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6491" y="618648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5F554BA-B135-ECAB-0015-E294B09A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6811" y="618647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334FBEC2-BFDF-654D-7712-22F31640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729" y="642281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6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 descr="Lollipop with solid fill">
            <a:extLst>
              <a:ext uri="{FF2B5EF4-FFF2-40B4-BE49-F238E27FC236}">
                <a16:creationId xmlns:a16="http://schemas.microsoft.com/office/drawing/2014/main" id="{F376E637-FA47-A2A5-1894-ECCD6AAA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581" y="3376989"/>
            <a:ext cx="564157" cy="564157"/>
          </a:xfrm>
          <a:prstGeom prst="rect">
            <a:avLst/>
          </a:prstGeom>
        </p:spPr>
      </p:pic>
      <p:pic>
        <p:nvPicPr>
          <p:cNvPr id="7" name="Graphic 6" descr="Lollipop with solid fill">
            <a:extLst>
              <a:ext uri="{FF2B5EF4-FFF2-40B4-BE49-F238E27FC236}">
                <a16:creationId xmlns:a16="http://schemas.microsoft.com/office/drawing/2014/main" id="{6147F4CE-542B-845E-54EF-D954A788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993" y="6808958"/>
            <a:ext cx="564157" cy="564157"/>
          </a:xfrm>
          <a:prstGeom prst="rect">
            <a:avLst/>
          </a:prstGeom>
        </p:spPr>
      </p:pic>
      <p:pic>
        <p:nvPicPr>
          <p:cNvPr id="8" name="Graphic 7" descr="Lollipop with solid fill">
            <a:extLst>
              <a:ext uri="{FF2B5EF4-FFF2-40B4-BE49-F238E27FC236}">
                <a16:creationId xmlns:a16="http://schemas.microsoft.com/office/drawing/2014/main" id="{4C82C2A9-EE9B-665B-5E64-C2035E8F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4835" y="4327317"/>
            <a:ext cx="564157" cy="564157"/>
          </a:xfrm>
          <a:prstGeom prst="rect">
            <a:avLst/>
          </a:prstGeom>
        </p:spPr>
      </p:pic>
      <p:pic>
        <p:nvPicPr>
          <p:cNvPr id="9" name="Graphic 8" descr="Lollipop with solid fill">
            <a:extLst>
              <a:ext uri="{FF2B5EF4-FFF2-40B4-BE49-F238E27FC236}">
                <a16:creationId xmlns:a16="http://schemas.microsoft.com/office/drawing/2014/main" id="{9EF2C544-8EAA-48CE-0457-ACB4C39C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2487" y="6865438"/>
            <a:ext cx="564157" cy="564157"/>
          </a:xfrm>
          <a:prstGeom prst="rect">
            <a:avLst/>
          </a:prstGeom>
        </p:spPr>
      </p:pic>
      <p:pic>
        <p:nvPicPr>
          <p:cNvPr id="11" name="Graphic 10" descr="Lollipop with solid fill">
            <a:extLst>
              <a:ext uri="{FF2B5EF4-FFF2-40B4-BE49-F238E27FC236}">
                <a16:creationId xmlns:a16="http://schemas.microsoft.com/office/drawing/2014/main" id="{E7F5140F-BA9E-8417-869E-4C814A02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38" y="3388483"/>
            <a:ext cx="564157" cy="564157"/>
          </a:xfrm>
          <a:prstGeom prst="rect">
            <a:avLst/>
          </a:prstGeom>
        </p:spPr>
      </p:pic>
      <p:pic>
        <p:nvPicPr>
          <p:cNvPr id="12" name="Graphic 11" descr="Lollipop with solid fill">
            <a:extLst>
              <a:ext uri="{FF2B5EF4-FFF2-40B4-BE49-F238E27FC236}">
                <a16:creationId xmlns:a16="http://schemas.microsoft.com/office/drawing/2014/main" id="{055BC2DE-FA96-1294-6786-0441EA76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29256"/>
            <a:ext cx="564157" cy="564157"/>
          </a:xfrm>
          <a:prstGeom prst="rect">
            <a:avLst/>
          </a:prstGeom>
        </p:spPr>
      </p:pic>
      <p:pic>
        <p:nvPicPr>
          <p:cNvPr id="14" name="Graphic 13" descr="Lollipop with solid fill">
            <a:extLst>
              <a:ext uri="{FF2B5EF4-FFF2-40B4-BE49-F238E27FC236}">
                <a16:creationId xmlns:a16="http://schemas.microsoft.com/office/drawing/2014/main" id="{8FB3B87B-58B4-4ED7-9EFA-8803E0E7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6" y="642282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9A526AAE-C628-23B2-8468-F23A7CEA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3166" y="3022370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EABC32CB-AD85-2659-C452-8481FB2D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767" y="5719357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D2CC5421-71B7-4778-282B-FF5C89DE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66" y="3388483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EF55A516-984E-034E-B7CA-65C05560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2763" y="2994130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1801DA7C-ECB1-9E11-BFAF-CD3568A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7638" y="5719356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9350D2FB-5C49-49F8-41EB-E221958C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492" y="3389843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051FEF87-F266-5B8C-EB5F-1F59110B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012" y="655389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5F554BA-B135-ECAB-0015-E294B09A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5" y="656317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334FBEC2-BFDF-654D-7712-22F31640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729" y="642281"/>
            <a:ext cx="564157" cy="564157"/>
          </a:xfrm>
          <a:prstGeom prst="rect">
            <a:avLst/>
          </a:prstGeom>
        </p:spPr>
      </p:pic>
      <p:pic>
        <p:nvPicPr>
          <p:cNvPr id="44" name="Graphic 43" descr="Lollipop with solid fill">
            <a:extLst>
              <a:ext uri="{FF2B5EF4-FFF2-40B4-BE49-F238E27FC236}">
                <a16:creationId xmlns:a16="http://schemas.microsoft.com/office/drawing/2014/main" id="{94BAF71C-FF9E-5BCC-A97B-EBD5B946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0086" y="5719357"/>
            <a:ext cx="564157" cy="564157"/>
          </a:xfrm>
          <a:prstGeom prst="rect">
            <a:avLst/>
          </a:prstGeom>
        </p:spPr>
      </p:pic>
      <p:pic>
        <p:nvPicPr>
          <p:cNvPr id="46" name="Graphic 45" descr="Lollipop with solid fill">
            <a:extLst>
              <a:ext uri="{FF2B5EF4-FFF2-40B4-BE49-F238E27FC236}">
                <a16:creationId xmlns:a16="http://schemas.microsoft.com/office/drawing/2014/main" id="{95933B42-58FA-8037-AC10-317E6CB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3957" y="5719356"/>
            <a:ext cx="564157" cy="564157"/>
          </a:xfrm>
          <a:prstGeom prst="rect">
            <a:avLst/>
          </a:prstGeom>
        </p:spPr>
      </p:pic>
      <p:pic>
        <p:nvPicPr>
          <p:cNvPr id="47" name="Graphic 46" descr="Lollipop with solid fill">
            <a:extLst>
              <a:ext uri="{FF2B5EF4-FFF2-40B4-BE49-F238E27FC236}">
                <a16:creationId xmlns:a16="http://schemas.microsoft.com/office/drawing/2014/main" id="{D391EE70-FB55-2D64-49F2-51676CD3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7646" y="-2171117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 descr="Lollipop with solid fill">
            <a:extLst>
              <a:ext uri="{FF2B5EF4-FFF2-40B4-BE49-F238E27FC236}">
                <a16:creationId xmlns:a16="http://schemas.microsoft.com/office/drawing/2014/main" id="{F376E637-FA47-A2A5-1894-ECCD6AAA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581" y="3376989"/>
            <a:ext cx="564157" cy="564157"/>
          </a:xfrm>
          <a:prstGeom prst="rect">
            <a:avLst/>
          </a:prstGeom>
        </p:spPr>
      </p:pic>
      <p:pic>
        <p:nvPicPr>
          <p:cNvPr id="7" name="Graphic 6" descr="Lollipop with solid fill">
            <a:extLst>
              <a:ext uri="{FF2B5EF4-FFF2-40B4-BE49-F238E27FC236}">
                <a16:creationId xmlns:a16="http://schemas.microsoft.com/office/drawing/2014/main" id="{6147F4CE-542B-845E-54EF-D954A788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993" y="6808958"/>
            <a:ext cx="564157" cy="564157"/>
          </a:xfrm>
          <a:prstGeom prst="rect">
            <a:avLst/>
          </a:prstGeom>
        </p:spPr>
      </p:pic>
      <p:pic>
        <p:nvPicPr>
          <p:cNvPr id="8" name="Graphic 7" descr="Lollipop with solid fill">
            <a:extLst>
              <a:ext uri="{FF2B5EF4-FFF2-40B4-BE49-F238E27FC236}">
                <a16:creationId xmlns:a16="http://schemas.microsoft.com/office/drawing/2014/main" id="{4C82C2A9-EE9B-665B-5E64-C2035E8F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4835" y="4327317"/>
            <a:ext cx="564157" cy="564157"/>
          </a:xfrm>
          <a:prstGeom prst="rect">
            <a:avLst/>
          </a:prstGeom>
        </p:spPr>
      </p:pic>
      <p:pic>
        <p:nvPicPr>
          <p:cNvPr id="9" name="Graphic 8" descr="Lollipop with solid fill">
            <a:extLst>
              <a:ext uri="{FF2B5EF4-FFF2-40B4-BE49-F238E27FC236}">
                <a16:creationId xmlns:a16="http://schemas.microsoft.com/office/drawing/2014/main" id="{9EF2C544-8EAA-48CE-0457-ACB4C39C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2487" y="6865438"/>
            <a:ext cx="564157" cy="564157"/>
          </a:xfrm>
          <a:prstGeom prst="rect">
            <a:avLst/>
          </a:prstGeom>
        </p:spPr>
      </p:pic>
      <p:pic>
        <p:nvPicPr>
          <p:cNvPr id="11" name="Graphic 10" descr="Lollipop with solid fill">
            <a:extLst>
              <a:ext uri="{FF2B5EF4-FFF2-40B4-BE49-F238E27FC236}">
                <a16:creationId xmlns:a16="http://schemas.microsoft.com/office/drawing/2014/main" id="{E7F5140F-BA9E-8417-869E-4C814A02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38" y="3388483"/>
            <a:ext cx="564157" cy="564157"/>
          </a:xfrm>
          <a:prstGeom prst="rect">
            <a:avLst/>
          </a:prstGeom>
        </p:spPr>
      </p:pic>
      <p:pic>
        <p:nvPicPr>
          <p:cNvPr id="12" name="Graphic 11" descr="Lollipop with solid fill">
            <a:extLst>
              <a:ext uri="{FF2B5EF4-FFF2-40B4-BE49-F238E27FC236}">
                <a16:creationId xmlns:a16="http://schemas.microsoft.com/office/drawing/2014/main" id="{055BC2DE-FA96-1294-6786-0441EA76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29256"/>
            <a:ext cx="564157" cy="564157"/>
          </a:xfrm>
          <a:prstGeom prst="rect">
            <a:avLst/>
          </a:prstGeom>
        </p:spPr>
      </p:pic>
      <p:pic>
        <p:nvPicPr>
          <p:cNvPr id="14" name="Graphic 13" descr="Lollipop with solid fill">
            <a:extLst>
              <a:ext uri="{FF2B5EF4-FFF2-40B4-BE49-F238E27FC236}">
                <a16:creationId xmlns:a16="http://schemas.microsoft.com/office/drawing/2014/main" id="{8FB3B87B-58B4-4ED7-9EFA-8803E0E7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6" y="642282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9A526AAE-C628-23B2-8468-F23A7CEA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3166" y="3022370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EABC32CB-AD85-2659-C452-8481FB2D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767" y="5719357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EF55A516-984E-034E-B7CA-65C05560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2763" y="2994130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1801DA7C-ECB1-9E11-BFAF-CD3568A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7638" y="5719356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051FEF87-F266-5B8C-EB5F-1F59110B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012" y="655389"/>
            <a:ext cx="564157" cy="564157"/>
          </a:xfrm>
          <a:prstGeom prst="rect">
            <a:avLst/>
          </a:prstGeom>
        </p:spPr>
      </p:pic>
      <p:pic>
        <p:nvPicPr>
          <p:cNvPr id="44" name="Graphic 43" descr="Lollipop with solid fill">
            <a:extLst>
              <a:ext uri="{FF2B5EF4-FFF2-40B4-BE49-F238E27FC236}">
                <a16:creationId xmlns:a16="http://schemas.microsoft.com/office/drawing/2014/main" id="{94BAF71C-FF9E-5BCC-A97B-EBD5B946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8088" y="3276208"/>
            <a:ext cx="564157" cy="564157"/>
          </a:xfrm>
          <a:prstGeom prst="rect">
            <a:avLst/>
          </a:prstGeom>
        </p:spPr>
      </p:pic>
      <p:pic>
        <p:nvPicPr>
          <p:cNvPr id="46" name="Graphic 45" descr="Lollipop with solid fill">
            <a:extLst>
              <a:ext uri="{FF2B5EF4-FFF2-40B4-BE49-F238E27FC236}">
                <a16:creationId xmlns:a16="http://schemas.microsoft.com/office/drawing/2014/main" id="{95933B42-58FA-8037-AC10-317E6CB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7102" y="3282123"/>
            <a:ext cx="564157" cy="564157"/>
          </a:xfrm>
          <a:prstGeom prst="rect">
            <a:avLst/>
          </a:prstGeom>
        </p:spPr>
      </p:pic>
      <p:pic>
        <p:nvPicPr>
          <p:cNvPr id="47" name="Graphic 46" descr="Lollipop with solid fill">
            <a:extLst>
              <a:ext uri="{FF2B5EF4-FFF2-40B4-BE49-F238E27FC236}">
                <a16:creationId xmlns:a16="http://schemas.microsoft.com/office/drawing/2014/main" id="{D391EE70-FB55-2D64-49F2-51676CD3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8930" y="3255084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4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 descr="Lollipop with solid fill">
            <a:extLst>
              <a:ext uri="{FF2B5EF4-FFF2-40B4-BE49-F238E27FC236}">
                <a16:creationId xmlns:a16="http://schemas.microsoft.com/office/drawing/2014/main" id="{F376E637-FA47-A2A5-1894-ECCD6AAA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2581" y="3376989"/>
            <a:ext cx="564157" cy="564157"/>
          </a:xfrm>
          <a:prstGeom prst="rect">
            <a:avLst/>
          </a:prstGeom>
        </p:spPr>
      </p:pic>
      <p:pic>
        <p:nvPicPr>
          <p:cNvPr id="7" name="Graphic 6" descr="Lollipop with solid fill">
            <a:extLst>
              <a:ext uri="{FF2B5EF4-FFF2-40B4-BE49-F238E27FC236}">
                <a16:creationId xmlns:a16="http://schemas.microsoft.com/office/drawing/2014/main" id="{6147F4CE-542B-845E-54EF-D954A788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993" y="6808958"/>
            <a:ext cx="564157" cy="564157"/>
          </a:xfrm>
          <a:prstGeom prst="rect">
            <a:avLst/>
          </a:prstGeom>
        </p:spPr>
      </p:pic>
      <p:pic>
        <p:nvPicPr>
          <p:cNvPr id="8" name="Graphic 7" descr="Lollipop with solid fill">
            <a:extLst>
              <a:ext uri="{FF2B5EF4-FFF2-40B4-BE49-F238E27FC236}">
                <a16:creationId xmlns:a16="http://schemas.microsoft.com/office/drawing/2014/main" id="{4C82C2A9-EE9B-665B-5E64-C2035E8F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4835" y="4327317"/>
            <a:ext cx="564157" cy="564157"/>
          </a:xfrm>
          <a:prstGeom prst="rect">
            <a:avLst/>
          </a:prstGeom>
        </p:spPr>
      </p:pic>
      <p:pic>
        <p:nvPicPr>
          <p:cNvPr id="9" name="Graphic 8" descr="Lollipop with solid fill">
            <a:extLst>
              <a:ext uri="{FF2B5EF4-FFF2-40B4-BE49-F238E27FC236}">
                <a16:creationId xmlns:a16="http://schemas.microsoft.com/office/drawing/2014/main" id="{9EF2C544-8EAA-48CE-0457-ACB4C39C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2487" y="6865438"/>
            <a:ext cx="564157" cy="564157"/>
          </a:xfrm>
          <a:prstGeom prst="rect">
            <a:avLst/>
          </a:prstGeom>
        </p:spPr>
      </p:pic>
      <p:pic>
        <p:nvPicPr>
          <p:cNvPr id="11" name="Graphic 10" descr="Lollipop with solid fill">
            <a:extLst>
              <a:ext uri="{FF2B5EF4-FFF2-40B4-BE49-F238E27FC236}">
                <a16:creationId xmlns:a16="http://schemas.microsoft.com/office/drawing/2014/main" id="{E7F5140F-BA9E-8417-869E-4C814A02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38" y="3388483"/>
            <a:ext cx="564157" cy="564157"/>
          </a:xfrm>
          <a:prstGeom prst="rect">
            <a:avLst/>
          </a:prstGeom>
        </p:spPr>
      </p:pic>
      <p:pic>
        <p:nvPicPr>
          <p:cNvPr id="12" name="Graphic 11" descr="Lollipop with solid fill">
            <a:extLst>
              <a:ext uri="{FF2B5EF4-FFF2-40B4-BE49-F238E27FC236}">
                <a16:creationId xmlns:a16="http://schemas.microsoft.com/office/drawing/2014/main" id="{055BC2DE-FA96-1294-6786-0441EA76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29256"/>
            <a:ext cx="564157" cy="564157"/>
          </a:xfrm>
          <a:prstGeom prst="rect">
            <a:avLst/>
          </a:prstGeom>
        </p:spPr>
      </p:pic>
      <p:pic>
        <p:nvPicPr>
          <p:cNvPr id="14" name="Graphic 13" descr="Lollipop with solid fill">
            <a:extLst>
              <a:ext uri="{FF2B5EF4-FFF2-40B4-BE49-F238E27FC236}">
                <a16:creationId xmlns:a16="http://schemas.microsoft.com/office/drawing/2014/main" id="{8FB3B87B-58B4-4ED7-9EFA-8803E0E7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6" y="642282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9A526AAE-C628-23B2-8468-F23A7CEA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3166" y="3022370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EABC32CB-AD85-2659-C452-8481FB2D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767" y="5719357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D2CC5421-71B7-4778-282B-FF5C89DE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566" y="3388483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EF55A516-984E-034E-B7CA-65C05560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2763" y="2994130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1801DA7C-ECB1-9E11-BFAF-CD3568A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7638" y="5719356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9350D2FB-5C49-49F8-41EB-E221958C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492" y="3389843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051FEF87-F266-5B8C-EB5F-1F59110B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012" y="655389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5F554BA-B135-ECAB-0015-E294B09A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2885" y="656317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334FBEC2-BFDF-654D-7712-22F31640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729" y="642281"/>
            <a:ext cx="564157" cy="564157"/>
          </a:xfrm>
          <a:prstGeom prst="rect">
            <a:avLst/>
          </a:prstGeom>
        </p:spPr>
      </p:pic>
      <p:pic>
        <p:nvPicPr>
          <p:cNvPr id="44" name="Graphic 43" descr="Lollipop with solid fill">
            <a:extLst>
              <a:ext uri="{FF2B5EF4-FFF2-40B4-BE49-F238E27FC236}">
                <a16:creationId xmlns:a16="http://schemas.microsoft.com/office/drawing/2014/main" id="{94BAF71C-FF9E-5BCC-A97B-EBD5B946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8088" y="3276208"/>
            <a:ext cx="564157" cy="564157"/>
          </a:xfrm>
          <a:prstGeom prst="rect">
            <a:avLst/>
          </a:prstGeom>
        </p:spPr>
      </p:pic>
      <p:pic>
        <p:nvPicPr>
          <p:cNvPr id="46" name="Graphic 45" descr="Lollipop with solid fill">
            <a:extLst>
              <a:ext uri="{FF2B5EF4-FFF2-40B4-BE49-F238E27FC236}">
                <a16:creationId xmlns:a16="http://schemas.microsoft.com/office/drawing/2014/main" id="{95933B42-58FA-8037-AC10-317E6CB3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7102" y="3282123"/>
            <a:ext cx="564157" cy="564157"/>
          </a:xfrm>
          <a:prstGeom prst="rect">
            <a:avLst/>
          </a:prstGeom>
        </p:spPr>
      </p:pic>
      <p:pic>
        <p:nvPicPr>
          <p:cNvPr id="47" name="Graphic 46" descr="Lollipop with solid fill">
            <a:extLst>
              <a:ext uri="{FF2B5EF4-FFF2-40B4-BE49-F238E27FC236}">
                <a16:creationId xmlns:a16="http://schemas.microsoft.com/office/drawing/2014/main" id="{D391EE70-FB55-2D64-49F2-51676CD3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8930" y="3255084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B4C77462-D04C-7D2B-E3DB-A4E7B1120B2C}"/>
              </a:ext>
            </a:extLst>
          </p:cNvPr>
          <p:cNvSpPr/>
          <p:nvPr/>
        </p:nvSpPr>
        <p:spPr>
          <a:xfrm>
            <a:off x="747084" y="2661124"/>
            <a:ext cx="22889831" cy="6305075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13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9C2F933-594E-DC1D-1A93-268AEEF5FC39}"/>
                  </a:ext>
                </a:extLst>
              </p:cNvPr>
              <p:cNvSpPr/>
              <p:nvPr/>
            </p:nvSpPr>
            <p:spPr>
              <a:xfrm>
                <a:off x="1488558" y="768910"/>
                <a:ext cx="12950455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9C2F933-594E-DC1D-1A93-268AEEF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8" y="768910"/>
                <a:ext cx="12950455" cy="3927316"/>
              </a:xfrm>
              <a:prstGeom prst="roundRect">
                <a:avLst/>
              </a:prstGeom>
              <a:blipFill>
                <a:blip r:embed="rId2"/>
                <a:stretch>
                  <a:fillRect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3960460" y="80853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01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71296A-A58C-D82D-8A26-1BE0019F44AF}"/>
              </a:ext>
            </a:extLst>
          </p:cNvPr>
          <p:cNvSpPr/>
          <p:nvPr/>
        </p:nvSpPr>
        <p:spPr>
          <a:xfrm rot="16200000">
            <a:off x="2376074" y="1107363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715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4353589" y="180453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C61BC03-F681-8E95-AF74-F4CB59C6175B}"/>
              </a:ext>
            </a:extLst>
          </p:cNvPr>
          <p:cNvSpPr/>
          <p:nvPr/>
        </p:nvSpPr>
        <p:spPr>
          <a:xfrm rot="16200000">
            <a:off x="2376074" y="1107363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154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814319" y="2329671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2376074" y="1107363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4178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here are   children standing in a line. Each child has a rating associated with him/her."/>
              <p:cNvSpPr/>
              <p:nvPr/>
            </p:nvSpPr>
            <p:spPr>
              <a:xfrm>
                <a:off x="1427031" y="309729"/>
                <a:ext cx="21529938" cy="321139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1434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dirty="0"/>
                  <a:t>There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children standing in a line. Each child has a rating associated with him/her.</a:t>
                </a:r>
                <a:endParaRPr dirty="0"/>
              </a:p>
            </p:txBody>
          </p:sp>
        </mc:Choice>
        <mc:Fallback xmlns="">
          <p:sp>
            <p:nvSpPr>
              <p:cNvPr id="173" name="There are   children standing in a line. Each child has a rating associated with him/her.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031" y="309729"/>
                <a:ext cx="21529938" cy="3211397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919971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5065152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56721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712397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528605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7378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33698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9178879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087642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 descr="Child with balloon with solid fill">
            <a:extLst>
              <a:ext uri="{FF2B5EF4-FFF2-40B4-BE49-F238E27FC236}">
                <a16:creationId xmlns:a16="http://schemas.microsoft.com/office/drawing/2014/main" id="{7E8E4F77-DE5A-B4AF-097B-6EC4CDE90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193" y="10733972"/>
            <a:ext cx="898579" cy="955865"/>
          </a:xfrm>
          <a:prstGeom prst="rect">
            <a:avLst/>
          </a:prstGeom>
        </p:spPr>
      </p:pic>
      <p:pic>
        <p:nvPicPr>
          <p:cNvPr id="7" name="Graphic 6" descr="Child with balloon with solid fill">
            <a:extLst>
              <a:ext uri="{FF2B5EF4-FFF2-40B4-BE49-F238E27FC236}">
                <a16:creationId xmlns:a16="http://schemas.microsoft.com/office/drawing/2014/main" id="{15D7CC03-68E9-1223-8576-DB20E2590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8905" y="8876899"/>
            <a:ext cx="2533590" cy="2812938"/>
          </a:xfrm>
          <a:prstGeom prst="rect">
            <a:avLst/>
          </a:prstGeom>
        </p:spPr>
      </p:pic>
      <p:pic>
        <p:nvPicPr>
          <p:cNvPr id="8" name="Graphic 7" descr="Child with balloon with solid fill">
            <a:extLst>
              <a:ext uri="{FF2B5EF4-FFF2-40B4-BE49-F238E27FC236}">
                <a16:creationId xmlns:a16="http://schemas.microsoft.com/office/drawing/2014/main" id="{87FED0EE-1FC8-2E42-1328-1EB41D404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705" y="9863523"/>
            <a:ext cx="1552440" cy="1826314"/>
          </a:xfrm>
          <a:prstGeom prst="rect">
            <a:avLst/>
          </a:prstGeom>
        </p:spPr>
      </p:pic>
      <p:pic>
        <p:nvPicPr>
          <p:cNvPr id="9" name="Graphic 8" descr="Child with balloon with solid fill">
            <a:extLst>
              <a:ext uri="{FF2B5EF4-FFF2-40B4-BE49-F238E27FC236}">
                <a16:creationId xmlns:a16="http://schemas.microsoft.com/office/drawing/2014/main" id="{DBEE8562-D130-1ADC-C7CA-14152D36A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772" y="4924338"/>
            <a:ext cx="3658349" cy="6765499"/>
          </a:xfrm>
          <a:prstGeom prst="rect">
            <a:avLst/>
          </a:prstGeom>
        </p:spPr>
      </p:pic>
      <p:pic>
        <p:nvPicPr>
          <p:cNvPr id="10" name="Graphic 9" descr="Child with balloon with solid fill">
            <a:extLst>
              <a:ext uri="{FF2B5EF4-FFF2-40B4-BE49-F238E27FC236}">
                <a16:creationId xmlns:a16="http://schemas.microsoft.com/office/drawing/2014/main" id="{5A31AAEC-ECF5-94D1-8023-4A8A02E9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8212" y="7463306"/>
            <a:ext cx="2533590" cy="4226531"/>
          </a:xfrm>
          <a:prstGeom prst="rect">
            <a:avLst/>
          </a:prstGeom>
        </p:spPr>
      </p:pic>
      <p:pic>
        <p:nvPicPr>
          <p:cNvPr id="11" name="Graphic 10" descr="Child with balloon with solid fill">
            <a:extLst>
              <a:ext uri="{FF2B5EF4-FFF2-40B4-BE49-F238E27FC236}">
                <a16:creationId xmlns:a16="http://schemas.microsoft.com/office/drawing/2014/main" id="{8C985123-AB4D-14AA-DF03-E04687333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39258" y="7463306"/>
            <a:ext cx="2533590" cy="4226531"/>
          </a:xfrm>
          <a:prstGeom prst="rect">
            <a:avLst/>
          </a:prstGeom>
        </p:spPr>
      </p:pic>
      <p:pic>
        <p:nvPicPr>
          <p:cNvPr id="12" name="Graphic 11" descr="Child with balloon with solid fill">
            <a:extLst>
              <a:ext uri="{FF2B5EF4-FFF2-40B4-BE49-F238E27FC236}">
                <a16:creationId xmlns:a16="http://schemas.microsoft.com/office/drawing/2014/main" id="{01E2120E-AC80-6271-A10E-45A8121A4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9170" y="7463306"/>
            <a:ext cx="2533590" cy="4226531"/>
          </a:xfrm>
          <a:prstGeom prst="rect">
            <a:avLst/>
          </a:prstGeom>
        </p:spPr>
      </p:pic>
      <p:pic>
        <p:nvPicPr>
          <p:cNvPr id="13" name="Graphic 12" descr="Child with balloon with solid fill">
            <a:extLst>
              <a:ext uri="{FF2B5EF4-FFF2-40B4-BE49-F238E27FC236}">
                <a16:creationId xmlns:a16="http://schemas.microsoft.com/office/drawing/2014/main" id="{D69E61FB-6A35-FA1F-C543-2D17D495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3348" y="9863523"/>
            <a:ext cx="1552440" cy="1826314"/>
          </a:xfrm>
          <a:prstGeom prst="rect">
            <a:avLst/>
          </a:prstGeom>
        </p:spPr>
      </p:pic>
      <p:pic>
        <p:nvPicPr>
          <p:cNvPr id="14" name="Graphic 13" descr="Child with balloon with solid fill">
            <a:extLst>
              <a:ext uri="{FF2B5EF4-FFF2-40B4-BE49-F238E27FC236}">
                <a16:creationId xmlns:a16="http://schemas.microsoft.com/office/drawing/2014/main" id="{A6FDBD98-F18D-F14E-98D8-5D150E43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1388" y="10733972"/>
            <a:ext cx="898579" cy="955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831504" y="2782581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2376074" y="1107363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4754946" y="12749092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8326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737227" y="329802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2376074" y="1107363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50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62384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4608606" y="824024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35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62384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225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4326279" y="180453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8114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814319" y="228519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754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719487" y="329802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211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721907" y="2329671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3229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6691753" y="332479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6820964" y="1230817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2698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9398608" y="5463120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847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919971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5065152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56721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712397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528605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7378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33698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9178879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087642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 descr="Child with balloon with solid fill">
            <a:extLst>
              <a:ext uri="{FF2B5EF4-FFF2-40B4-BE49-F238E27FC236}">
                <a16:creationId xmlns:a16="http://schemas.microsoft.com/office/drawing/2014/main" id="{7E8E4F77-DE5A-B4AF-097B-6EC4CDE9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93" y="10733972"/>
            <a:ext cx="898579" cy="955865"/>
          </a:xfrm>
          <a:prstGeom prst="rect">
            <a:avLst/>
          </a:prstGeom>
        </p:spPr>
      </p:pic>
      <p:pic>
        <p:nvPicPr>
          <p:cNvPr id="7" name="Graphic 6" descr="Child with balloon with solid fill">
            <a:extLst>
              <a:ext uri="{FF2B5EF4-FFF2-40B4-BE49-F238E27FC236}">
                <a16:creationId xmlns:a16="http://schemas.microsoft.com/office/drawing/2014/main" id="{15D7CC03-68E9-1223-8576-DB20E259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8905" y="8876899"/>
            <a:ext cx="2533590" cy="2812938"/>
          </a:xfrm>
          <a:prstGeom prst="rect">
            <a:avLst/>
          </a:prstGeom>
        </p:spPr>
      </p:pic>
      <p:pic>
        <p:nvPicPr>
          <p:cNvPr id="8" name="Graphic 7" descr="Child with balloon with solid fill">
            <a:extLst>
              <a:ext uri="{FF2B5EF4-FFF2-40B4-BE49-F238E27FC236}">
                <a16:creationId xmlns:a16="http://schemas.microsoft.com/office/drawing/2014/main" id="{87FED0EE-1FC8-2E42-1328-1EB41D40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705" y="9863523"/>
            <a:ext cx="1552440" cy="1826314"/>
          </a:xfrm>
          <a:prstGeom prst="rect">
            <a:avLst/>
          </a:prstGeom>
        </p:spPr>
      </p:pic>
      <p:pic>
        <p:nvPicPr>
          <p:cNvPr id="9" name="Graphic 8" descr="Child with balloon with solid fill">
            <a:extLst>
              <a:ext uri="{FF2B5EF4-FFF2-40B4-BE49-F238E27FC236}">
                <a16:creationId xmlns:a16="http://schemas.microsoft.com/office/drawing/2014/main" id="{DBEE8562-D130-1ADC-C7CA-14152D36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8772" y="4924338"/>
            <a:ext cx="3658349" cy="6765499"/>
          </a:xfrm>
          <a:prstGeom prst="rect">
            <a:avLst/>
          </a:prstGeom>
        </p:spPr>
      </p:pic>
      <p:pic>
        <p:nvPicPr>
          <p:cNvPr id="10" name="Graphic 9" descr="Child with balloon with solid fill">
            <a:extLst>
              <a:ext uri="{FF2B5EF4-FFF2-40B4-BE49-F238E27FC236}">
                <a16:creationId xmlns:a16="http://schemas.microsoft.com/office/drawing/2014/main" id="{5A31AAEC-ECF5-94D1-8023-4A8A02E9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12" y="7463306"/>
            <a:ext cx="2533590" cy="4226531"/>
          </a:xfrm>
          <a:prstGeom prst="rect">
            <a:avLst/>
          </a:prstGeom>
        </p:spPr>
      </p:pic>
      <p:pic>
        <p:nvPicPr>
          <p:cNvPr id="11" name="Graphic 10" descr="Child with balloon with solid fill">
            <a:extLst>
              <a:ext uri="{FF2B5EF4-FFF2-40B4-BE49-F238E27FC236}">
                <a16:creationId xmlns:a16="http://schemas.microsoft.com/office/drawing/2014/main" id="{8C985123-AB4D-14AA-DF03-E04687333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39258" y="7463306"/>
            <a:ext cx="2533590" cy="4226531"/>
          </a:xfrm>
          <a:prstGeom prst="rect">
            <a:avLst/>
          </a:prstGeom>
        </p:spPr>
      </p:pic>
      <p:pic>
        <p:nvPicPr>
          <p:cNvPr id="12" name="Graphic 11" descr="Child with balloon with solid fill">
            <a:extLst>
              <a:ext uri="{FF2B5EF4-FFF2-40B4-BE49-F238E27FC236}">
                <a16:creationId xmlns:a16="http://schemas.microsoft.com/office/drawing/2014/main" id="{01E2120E-AC80-6271-A10E-45A8121A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9170" y="7463306"/>
            <a:ext cx="2533590" cy="4226531"/>
          </a:xfrm>
          <a:prstGeom prst="rect">
            <a:avLst/>
          </a:prstGeom>
        </p:spPr>
      </p:pic>
      <p:pic>
        <p:nvPicPr>
          <p:cNvPr id="13" name="Graphic 12" descr="Child with balloon with solid fill">
            <a:extLst>
              <a:ext uri="{FF2B5EF4-FFF2-40B4-BE49-F238E27FC236}">
                <a16:creationId xmlns:a16="http://schemas.microsoft.com/office/drawing/2014/main" id="{D69E61FB-6A35-FA1F-C543-2D17D495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43348" y="9863523"/>
            <a:ext cx="1552440" cy="1826314"/>
          </a:xfrm>
          <a:prstGeom prst="rect">
            <a:avLst/>
          </a:prstGeom>
        </p:spPr>
      </p:pic>
      <p:pic>
        <p:nvPicPr>
          <p:cNvPr id="14" name="Graphic 13" descr="Child with balloon with solid fill">
            <a:extLst>
              <a:ext uri="{FF2B5EF4-FFF2-40B4-BE49-F238E27FC236}">
                <a16:creationId xmlns:a16="http://schemas.microsoft.com/office/drawing/2014/main" id="{A6FDBD98-F18D-F14E-98D8-5D150E4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1388" y="10733972"/>
            <a:ext cx="898579" cy="955865"/>
          </a:xfrm>
          <a:prstGeom prst="rect">
            <a:avLst/>
          </a:prstGeom>
        </p:spPr>
      </p:pic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F953A73-E5C4-A438-E39D-BE37786EA56B}"/>
              </a:ext>
            </a:extLst>
          </p:cNvPr>
          <p:cNvSpPr/>
          <p:nvPr/>
        </p:nvSpPr>
        <p:spPr>
          <a:xfrm>
            <a:off x="873936" y="494641"/>
            <a:ext cx="21529938" cy="3950881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You should distribute candies to the children such that 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Each child gets at least one candy.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A higher rated child get more candies than his/her lower rated neighbour</a:t>
            </a:r>
            <a:endParaRPr dirty="0"/>
          </a:p>
        </p:txBody>
      </p:sp>
      <p:pic>
        <p:nvPicPr>
          <p:cNvPr id="15" name="Graphic 14" descr="Lollipop with solid fill">
            <a:extLst>
              <a:ext uri="{FF2B5EF4-FFF2-40B4-BE49-F238E27FC236}">
                <a16:creationId xmlns:a16="http://schemas.microsoft.com/office/drawing/2014/main" id="{B6447659-6716-71B6-7FDD-40BD06AF8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0349" y="8891234"/>
            <a:ext cx="564157" cy="564157"/>
          </a:xfrm>
          <a:prstGeom prst="rect">
            <a:avLst/>
          </a:prstGeom>
        </p:spPr>
      </p:pic>
      <p:pic>
        <p:nvPicPr>
          <p:cNvPr id="24" name="Graphic 23" descr="Lollipop with solid fill">
            <a:extLst>
              <a:ext uri="{FF2B5EF4-FFF2-40B4-BE49-F238E27FC236}">
                <a16:creationId xmlns:a16="http://schemas.microsoft.com/office/drawing/2014/main" id="{620EEA81-517B-3424-6781-C2AC191DE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152" y="6755330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FACCAE9B-D8E8-E985-7BDA-110D33ACA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309" y="6743986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D206E2AF-98B2-E5ED-86A2-AC4FF3CA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5974" y="9863523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1FF7690D-851A-E047-10B0-D69B87E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8618" y="5941079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C0D9CFB7-C04C-0976-1089-D427B6F10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2775" y="5929735"/>
            <a:ext cx="564157" cy="564157"/>
          </a:xfrm>
          <a:prstGeom prst="rect">
            <a:avLst/>
          </a:prstGeom>
        </p:spPr>
      </p:pic>
      <p:pic>
        <p:nvPicPr>
          <p:cNvPr id="35" name="Graphic 34" descr="Lollipop with solid fill">
            <a:extLst>
              <a:ext uri="{FF2B5EF4-FFF2-40B4-BE49-F238E27FC236}">
                <a16:creationId xmlns:a16="http://schemas.microsoft.com/office/drawing/2014/main" id="{E93DA506-D0A3-4E58-6E33-3F13BB7AC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44142" y="7987397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FFC8E37C-B27D-D132-817E-FBC252360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74164" y="6634203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E636CE62-0647-DEB3-65E3-B2410A690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8321" y="6622859"/>
            <a:ext cx="564157" cy="564157"/>
          </a:xfrm>
          <a:prstGeom prst="rect">
            <a:avLst/>
          </a:prstGeom>
        </p:spPr>
      </p:pic>
      <p:pic>
        <p:nvPicPr>
          <p:cNvPr id="38" name="Graphic 37" descr="Lollipop with solid fill">
            <a:extLst>
              <a:ext uri="{FF2B5EF4-FFF2-40B4-BE49-F238E27FC236}">
                <a16:creationId xmlns:a16="http://schemas.microsoft.com/office/drawing/2014/main" id="{0CB8523B-5D7A-9236-4BFD-E752CBDE2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58598" y="9831299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4998FDBA-533C-F355-2549-28F9A9F25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8724" y="9011729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75F49EE-2E92-CE4A-B1B1-C50899B8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2881" y="9000385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9217E411-A630-197A-581E-B8B7C8FED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11031" y="6755330"/>
            <a:ext cx="564157" cy="564157"/>
          </a:xfrm>
          <a:prstGeom prst="rect">
            <a:avLst/>
          </a:prstGeom>
        </p:spPr>
      </p:pic>
      <p:pic>
        <p:nvPicPr>
          <p:cNvPr id="44" name="Graphic 43" descr="Lollipop with solid fill">
            <a:extLst>
              <a:ext uri="{FF2B5EF4-FFF2-40B4-BE49-F238E27FC236}">
                <a16:creationId xmlns:a16="http://schemas.microsoft.com/office/drawing/2014/main" id="{03221FCD-3FEE-81A8-CE4E-892A7CA1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5188" y="6743986"/>
            <a:ext cx="564157" cy="564157"/>
          </a:xfrm>
          <a:prstGeom prst="rect">
            <a:avLst/>
          </a:prstGeom>
        </p:spPr>
      </p:pic>
      <p:pic>
        <p:nvPicPr>
          <p:cNvPr id="45" name="Graphic 44" descr="Lollipop with solid fill">
            <a:extLst>
              <a:ext uri="{FF2B5EF4-FFF2-40B4-BE49-F238E27FC236}">
                <a16:creationId xmlns:a16="http://schemas.microsoft.com/office/drawing/2014/main" id="{DDA2EB1A-B792-0648-3DBF-D6B15CCE8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39345" y="6733091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12221511" y="959464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20601028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21670995" y="53965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053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14435113" y="8340393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20601028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21670995" y="53965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697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16819100" y="824024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20601028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21670995" y="53965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5409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18695630" y="1098170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20601028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21670995" y="53965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D6DC07-8E3F-F877-0E77-E9A77108E84D}"/>
              </a:ext>
            </a:extLst>
          </p:cNvPr>
          <p:cNvSpPr/>
          <p:nvPr/>
        </p:nvSpPr>
        <p:spPr>
          <a:xfrm>
            <a:off x="18861319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019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05" y="83195"/>
                <a:ext cx="12534172" cy="3927316"/>
              </a:xfrm>
              <a:prstGeom prst="roundRect">
                <a:avLst/>
              </a:prstGeom>
              <a:blipFill>
                <a:blip r:embed="rId2"/>
                <a:stretch>
                  <a:fillRect l="-101" b="-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5329004-A97A-1EAA-8015-A165EB1D80C3}"/>
              </a:ext>
            </a:extLst>
          </p:cNvPr>
          <p:cNvSpPr/>
          <p:nvPr/>
        </p:nvSpPr>
        <p:spPr>
          <a:xfrm rot="10800000">
            <a:off x="13413673" y="134540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40B5D09-52DB-FB58-2684-737DA3DB26DB}"/>
              </a:ext>
            </a:extLst>
          </p:cNvPr>
          <p:cNvSpPr/>
          <p:nvPr/>
        </p:nvSpPr>
        <p:spPr>
          <a:xfrm>
            <a:off x="14616124" y="550861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E0E467B-E2FE-B063-BCBC-792D2AAC5954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F1886B-1B66-BFCC-2644-2AFBB66ADC2E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B513A8-2508-2B33-7BE1-6A07C7F0F95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FA6AFA4-991D-D014-C715-A8A330B92CA7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B37ECFF-EAF9-ED70-4007-3823A7B3BBA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484069-AA0A-E5E2-35EC-844755E14412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C0B9FF8-605E-E64B-2CDF-BA08256DB72B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A40B850-3CD7-DFE5-5ACE-D95318528303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12D743B-E26C-CD5F-5CCD-5F75425CE84A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24B41E0-A853-E5BD-945D-D5EB1BB01104}"/>
              </a:ext>
            </a:extLst>
          </p:cNvPr>
          <p:cNvSpPr/>
          <p:nvPr/>
        </p:nvSpPr>
        <p:spPr>
          <a:xfrm rot="16200000">
            <a:off x="21044493" y="1243361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4DA34F-9ECE-8070-EE08-BAA703602BD0}"/>
              </a:ext>
            </a:extLst>
          </p:cNvPr>
          <p:cNvSpPr/>
          <p:nvPr/>
        </p:nvSpPr>
        <p:spPr>
          <a:xfrm>
            <a:off x="17435746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3560CB-426D-3ED6-5202-F2CD318EDEAC}"/>
              </a:ext>
            </a:extLst>
          </p:cNvPr>
          <p:cNvSpPr/>
          <p:nvPr/>
        </p:nvSpPr>
        <p:spPr>
          <a:xfrm>
            <a:off x="18504312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78219B-C6CC-B293-6897-FA0385511904}"/>
              </a:ext>
            </a:extLst>
          </p:cNvPr>
          <p:cNvSpPr/>
          <p:nvPr/>
        </p:nvSpPr>
        <p:spPr>
          <a:xfrm>
            <a:off x="19552670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DE40B9-BB57-424D-28C1-6BD1A7FA1FC0}"/>
              </a:ext>
            </a:extLst>
          </p:cNvPr>
          <p:cNvSpPr/>
          <p:nvPr/>
        </p:nvSpPr>
        <p:spPr>
          <a:xfrm>
            <a:off x="20601028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C34713-7454-D9B7-C6D5-CB7BC5BFA157}"/>
              </a:ext>
            </a:extLst>
          </p:cNvPr>
          <p:cNvSpPr/>
          <p:nvPr/>
        </p:nvSpPr>
        <p:spPr>
          <a:xfrm>
            <a:off x="21670995" y="53965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D6DC07-8E3F-F877-0E77-E9A77108E84D}"/>
              </a:ext>
            </a:extLst>
          </p:cNvPr>
          <p:cNvSpPr/>
          <p:nvPr/>
        </p:nvSpPr>
        <p:spPr>
          <a:xfrm>
            <a:off x="22787563" y="55086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729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701955" y="0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5" y="0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41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3586997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4655563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5703921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6752279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822246" y="92039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938814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28437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0740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552670" y="1086556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04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152695" y="1654710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9939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2507598" y="210257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042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919971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5065152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56721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712397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528605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67378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33698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9178879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0876426" y="119774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 descr="Child with balloon with solid fill">
            <a:extLst>
              <a:ext uri="{FF2B5EF4-FFF2-40B4-BE49-F238E27FC236}">
                <a16:creationId xmlns:a16="http://schemas.microsoft.com/office/drawing/2014/main" id="{7E8E4F77-DE5A-B4AF-097B-6EC4CDE9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0193" y="10733972"/>
            <a:ext cx="898579" cy="955865"/>
          </a:xfrm>
          <a:prstGeom prst="rect">
            <a:avLst/>
          </a:prstGeom>
        </p:spPr>
      </p:pic>
      <p:pic>
        <p:nvPicPr>
          <p:cNvPr id="7" name="Graphic 6" descr="Child with balloon with solid fill">
            <a:extLst>
              <a:ext uri="{FF2B5EF4-FFF2-40B4-BE49-F238E27FC236}">
                <a16:creationId xmlns:a16="http://schemas.microsoft.com/office/drawing/2014/main" id="{15D7CC03-68E9-1223-8576-DB20E259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8905" y="8876899"/>
            <a:ext cx="2533590" cy="2812938"/>
          </a:xfrm>
          <a:prstGeom prst="rect">
            <a:avLst/>
          </a:prstGeom>
        </p:spPr>
      </p:pic>
      <p:pic>
        <p:nvPicPr>
          <p:cNvPr id="8" name="Graphic 7" descr="Child with balloon with solid fill">
            <a:extLst>
              <a:ext uri="{FF2B5EF4-FFF2-40B4-BE49-F238E27FC236}">
                <a16:creationId xmlns:a16="http://schemas.microsoft.com/office/drawing/2014/main" id="{87FED0EE-1FC8-2E42-1328-1EB41D40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705" y="9863523"/>
            <a:ext cx="1552440" cy="1826314"/>
          </a:xfrm>
          <a:prstGeom prst="rect">
            <a:avLst/>
          </a:prstGeom>
        </p:spPr>
      </p:pic>
      <p:pic>
        <p:nvPicPr>
          <p:cNvPr id="9" name="Graphic 8" descr="Child with balloon with solid fill">
            <a:extLst>
              <a:ext uri="{FF2B5EF4-FFF2-40B4-BE49-F238E27FC236}">
                <a16:creationId xmlns:a16="http://schemas.microsoft.com/office/drawing/2014/main" id="{DBEE8562-D130-1ADC-C7CA-14152D36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8772" y="4924338"/>
            <a:ext cx="3658349" cy="6765499"/>
          </a:xfrm>
          <a:prstGeom prst="rect">
            <a:avLst/>
          </a:prstGeom>
        </p:spPr>
      </p:pic>
      <p:pic>
        <p:nvPicPr>
          <p:cNvPr id="10" name="Graphic 9" descr="Child with balloon with solid fill">
            <a:extLst>
              <a:ext uri="{FF2B5EF4-FFF2-40B4-BE49-F238E27FC236}">
                <a16:creationId xmlns:a16="http://schemas.microsoft.com/office/drawing/2014/main" id="{5A31AAEC-ECF5-94D1-8023-4A8A02E9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12" y="7463306"/>
            <a:ext cx="2533590" cy="4226531"/>
          </a:xfrm>
          <a:prstGeom prst="rect">
            <a:avLst/>
          </a:prstGeom>
        </p:spPr>
      </p:pic>
      <p:pic>
        <p:nvPicPr>
          <p:cNvPr id="11" name="Graphic 10" descr="Child with balloon with solid fill">
            <a:extLst>
              <a:ext uri="{FF2B5EF4-FFF2-40B4-BE49-F238E27FC236}">
                <a16:creationId xmlns:a16="http://schemas.microsoft.com/office/drawing/2014/main" id="{8C985123-AB4D-14AA-DF03-E04687333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39258" y="7463306"/>
            <a:ext cx="2533590" cy="4226531"/>
          </a:xfrm>
          <a:prstGeom prst="rect">
            <a:avLst/>
          </a:prstGeom>
        </p:spPr>
      </p:pic>
      <p:pic>
        <p:nvPicPr>
          <p:cNvPr id="12" name="Graphic 11" descr="Child with balloon with solid fill">
            <a:extLst>
              <a:ext uri="{FF2B5EF4-FFF2-40B4-BE49-F238E27FC236}">
                <a16:creationId xmlns:a16="http://schemas.microsoft.com/office/drawing/2014/main" id="{01E2120E-AC80-6271-A10E-45A8121A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9170" y="7463306"/>
            <a:ext cx="2533590" cy="4226531"/>
          </a:xfrm>
          <a:prstGeom prst="rect">
            <a:avLst/>
          </a:prstGeom>
        </p:spPr>
      </p:pic>
      <p:pic>
        <p:nvPicPr>
          <p:cNvPr id="13" name="Graphic 12" descr="Child with balloon with solid fill">
            <a:extLst>
              <a:ext uri="{FF2B5EF4-FFF2-40B4-BE49-F238E27FC236}">
                <a16:creationId xmlns:a16="http://schemas.microsoft.com/office/drawing/2014/main" id="{D69E61FB-6A35-FA1F-C543-2D17D495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43348" y="9863523"/>
            <a:ext cx="1552440" cy="1826314"/>
          </a:xfrm>
          <a:prstGeom prst="rect">
            <a:avLst/>
          </a:prstGeom>
        </p:spPr>
      </p:pic>
      <p:pic>
        <p:nvPicPr>
          <p:cNvPr id="14" name="Graphic 13" descr="Child with balloon with solid fill">
            <a:extLst>
              <a:ext uri="{FF2B5EF4-FFF2-40B4-BE49-F238E27FC236}">
                <a16:creationId xmlns:a16="http://schemas.microsoft.com/office/drawing/2014/main" id="{A6FDBD98-F18D-F14E-98D8-5D150E4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1388" y="10733972"/>
            <a:ext cx="898579" cy="955865"/>
          </a:xfrm>
          <a:prstGeom prst="rect">
            <a:avLst/>
          </a:prstGeom>
        </p:spPr>
      </p:pic>
      <p:pic>
        <p:nvPicPr>
          <p:cNvPr id="15" name="Graphic 14" descr="Lollipop with solid fill">
            <a:extLst>
              <a:ext uri="{FF2B5EF4-FFF2-40B4-BE49-F238E27FC236}">
                <a16:creationId xmlns:a16="http://schemas.microsoft.com/office/drawing/2014/main" id="{B6447659-6716-71B6-7FDD-40BD06AF8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0349" y="8891234"/>
            <a:ext cx="564157" cy="564157"/>
          </a:xfrm>
          <a:prstGeom prst="rect">
            <a:avLst/>
          </a:prstGeom>
        </p:spPr>
      </p:pic>
      <p:pic>
        <p:nvPicPr>
          <p:cNvPr id="24" name="Graphic 23" descr="Lollipop with solid fill">
            <a:extLst>
              <a:ext uri="{FF2B5EF4-FFF2-40B4-BE49-F238E27FC236}">
                <a16:creationId xmlns:a16="http://schemas.microsoft.com/office/drawing/2014/main" id="{620EEA81-517B-3424-6781-C2AC191DE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152" y="6755330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FACCAE9B-D8E8-E985-7BDA-110D33ACA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309" y="6743986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D206E2AF-98B2-E5ED-86A2-AC4FF3CA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5974" y="9863523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1FF7690D-851A-E047-10B0-D69B87EB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8618" y="5941079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C0D9CFB7-C04C-0976-1089-D427B6F10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2775" y="5929735"/>
            <a:ext cx="564157" cy="564157"/>
          </a:xfrm>
          <a:prstGeom prst="rect">
            <a:avLst/>
          </a:prstGeom>
        </p:spPr>
      </p:pic>
      <p:pic>
        <p:nvPicPr>
          <p:cNvPr id="35" name="Graphic 34" descr="Lollipop with solid fill">
            <a:extLst>
              <a:ext uri="{FF2B5EF4-FFF2-40B4-BE49-F238E27FC236}">
                <a16:creationId xmlns:a16="http://schemas.microsoft.com/office/drawing/2014/main" id="{E93DA506-D0A3-4E58-6E33-3F13BB7AC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44142" y="7987397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FFC8E37C-B27D-D132-817E-FBC252360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74164" y="6634203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E636CE62-0647-DEB3-65E3-B2410A690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8321" y="6622859"/>
            <a:ext cx="564157" cy="564157"/>
          </a:xfrm>
          <a:prstGeom prst="rect">
            <a:avLst/>
          </a:prstGeom>
        </p:spPr>
      </p:pic>
      <p:pic>
        <p:nvPicPr>
          <p:cNvPr id="38" name="Graphic 37" descr="Lollipop with solid fill">
            <a:extLst>
              <a:ext uri="{FF2B5EF4-FFF2-40B4-BE49-F238E27FC236}">
                <a16:creationId xmlns:a16="http://schemas.microsoft.com/office/drawing/2014/main" id="{0CB8523B-5D7A-9236-4BFD-E752CBDE2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58598" y="9831299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4998FDBA-533C-F355-2549-28F9A9F25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8724" y="9011729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75F49EE-2E92-CE4A-B1B1-C50899B8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2881" y="9000385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9217E411-A630-197A-581E-B8B7C8FED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11031" y="6755330"/>
            <a:ext cx="564157" cy="564157"/>
          </a:xfrm>
          <a:prstGeom prst="rect">
            <a:avLst/>
          </a:prstGeom>
        </p:spPr>
      </p:pic>
      <p:pic>
        <p:nvPicPr>
          <p:cNvPr id="44" name="Graphic 43" descr="Lollipop with solid fill">
            <a:extLst>
              <a:ext uri="{FF2B5EF4-FFF2-40B4-BE49-F238E27FC236}">
                <a16:creationId xmlns:a16="http://schemas.microsoft.com/office/drawing/2014/main" id="{03221FCD-3FEE-81A8-CE4E-892A7CA1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75188" y="6743986"/>
            <a:ext cx="564157" cy="564157"/>
          </a:xfrm>
          <a:prstGeom prst="rect">
            <a:avLst/>
          </a:prstGeom>
        </p:spPr>
      </p:pic>
      <p:pic>
        <p:nvPicPr>
          <p:cNvPr id="45" name="Graphic 44" descr="Lollipop with solid fill">
            <a:extLst>
              <a:ext uri="{FF2B5EF4-FFF2-40B4-BE49-F238E27FC236}">
                <a16:creationId xmlns:a16="http://schemas.microsoft.com/office/drawing/2014/main" id="{DDA2EB1A-B792-0648-3DBF-D6B15CCE8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39345" y="6733091"/>
            <a:ext cx="564157" cy="564157"/>
          </a:xfrm>
          <a:prstGeom prst="rect">
            <a:avLst/>
          </a:prstGeom>
        </p:spPr>
      </p:pic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B19AE95-583F-4898-D5C0-58203FDF9733}"/>
              </a:ext>
            </a:extLst>
          </p:cNvPr>
          <p:cNvSpPr/>
          <p:nvPr/>
        </p:nvSpPr>
        <p:spPr>
          <a:xfrm>
            <a:off x="1427031" y="309729"/>
            <a:ext cx="21529938" cy="3950881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Design an algorithm that uses minimum number of candies.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53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152695" y="258310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9381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2600237" y="3086963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76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39" name="!!obj1">
            <a:extLst>
              <a:ext uri="{FF2B5EF4-FFF2-40B4-BE49-F238E27FC236}">
                <a16:creationId xmlns:a16="http://schemas.microsoft.com/office/drawing/2014/main" id="{173F5F28-A7A8-B74F-BE54-1F28A6FBF1F1}"/>
              </a:ext>
            </a:extLst>
          </p:cNvPr>
          <p:cNvSpPr/>
          <p:nvPr/>
        </p:nvSpPr>
        <p:spPr>
          <a:xfrm>
            <a:off x="4772514" y="560147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152695" y="3608343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5610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3855986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4904344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5952702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7022669" y="92046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8139237" y="931676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149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0372666-F697-0DFB-AE5F-00A01262A435}"/>
              </a:ext>
            </a:extLst>
          </p:cNvPr>
          <p:cNvSpPr/>
          <p:nvPr/>
        </p:nvSpPr>
        <p:spPr>
          <a:xfrm>
            <a:off x="4772514" y="5758914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3829039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4877397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5947364" y="92039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7063932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627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9504439" y="29011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3764430" y="91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4834397" y="89986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5950965" y="91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5072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1" name="!!obj40">
            <a:extLst>
              <a:ext uri="{FF2B5EF4-FFF2-40B4-BE49-F238E27FC236}">
                <a16:creationId xmlns:a16="http://schemas.microsoft.com/office/drawing/2014/main" id="{6C4C1665-30BE-BE19-D146-7900D509150C}"/>
              </a:ext>
            </a:extLst>
          </p:cNvPr>
          <p:cNvSpPr/>
          <p:nvPr/>
        </p:nvSpPr>
        <p:spPr>
          <a:xfrm>
            <a:off x="9504439" y="29011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3764430" y="91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4834397" y="89986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5950965" y="91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4337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34CBF56-C3A7-3EC9-8621-E281C7D8152F}"/>
              </a:ext>
            </a:extLst>
          </p:cNvPr>
          <p:cNvSpPr/>
          <p:nvPr/>
        </p:nvSpPr>
        <p:spPr>
          <a:xfrm>
            <a:off x="9487253" y="29011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3882675" y="884911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4999243" y="896118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143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14616124" y="574838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4118499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838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A1D41A-A305-9D30-2296-95F15F1DF29B}"/>
              </a:ext>
            </a:extLst>
          </p:cNvPr>
          <p:cNvSpPr/>
          <p:nvPr/>
        </p:nvSpPr>
        <p:spPr>
          <a:xfrm>
            <a:off x="14616124" y="5748385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4118499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356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6649725" y="745698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 descr="Child with balloon with solid fill">
            <a:extLst>
              <a:ext uri="{FF2B5EF4-FFF2-40B4-BE49-F238E27FC236}">
                <a16:creationId xmlns:a16="http://schemas.microsoft.com/office/drawing/2014/main" id="{7E8E4F77-DE5A-B4AF-097B-6EC4CDE9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5325" y="7406985"/>
            <a:ext cx="898579" cy="955865"/>
          </a:xfrm>
          <a:prstGeom prst="rect">
            <a:avLst/>
          </a:prstGeom>
        </p:spPr>
      </p:pic>
      <p:pic>
        <p:nvPicPr>
          <p:cNvPr id="7" name="Graphic 6" descr="Child with balloon with solid fill">
            <a:extLst>
              <a:ext uri="{FF2B5EF4-FFF2-40B4-BE49-F238E27FC236}">
                <a16:creationId xmlns:a16="http://schemas.microsoft.com/office/drawing/2014/main" id="{15D7CC03-68E9-1223-8576-DB20E259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037" y="5549912"/>
            <a:ext cx="2533590" cy="2812938"/>
          </a:xfrm>
          <a:prstGeom prst="rect">
            <a:avLst/>
          </a:prstGeom>
        </p:spPr>
      </p:pic>
      <p:pic>
        <p:nvPicPr>
          <p:cNvPr id="8" name="Graphic 7" descr="Child with balloon with solid fill">
            <a:extLst>
              <a:ext uri="{FF2B5EF4-FFF2-40B4-BE49-F238E27FC236}">
                <a16:creationId xmlns:a16="http://schemas.microsoft.com/office/drawing/2014/main" id="{87FED0EE-1FC8-2E42-1328-1EB41D40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0837" y="6888659"/>
            <a:ext cx="1552440" cy="1474191"/>
          </a:xfrm>
          <a:prstGeom prst="rect">
            <a:avLst/>
          </a:prstGeom>
        </p:spPr>
      </p:pic>
      <p:pic>
        <p:nvPicPr>
          <p:cNvPr id="9" name="Graphic 8" descr="Child with balloon with solid fill">
            <a:extLst>
              <a:ext uri="{FF2B5EF4-FFF2-40B4-BE49-F238E27FC236}">
                <a16:creationId xmlns:a16="http://schemas.microsoft.com/office/drawing/2014/main" id="{DBEE8562-D130-1ADC-C7CA-14152D36A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3904" y="1597351"/>
            <a:ext cx="3658349" cy="6765499"/>
          </a:xfrm>
          <a:prstGeom prst="rect">
            <a:avLst/>
          </a:prstGeom>
        </p:spPr>
      </p:pic>
      <p:pic>
        <p:nvPicPr>
          <p:cNvPr id="10" name="Graphic 9" descr="Child with balloon with solid fill">
            <a:extLst>
              <a:ext uri="{FF2B5EF4-FFF2-40B4-BE49-F238E27FC236}">
                <a16:creationId xmlns:a16="http://schemas.microsoft.com/office/drawing/2014/main" id="{5A31AAEC-ECF5-94D1-8023-4A8A02E9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8217" y="4136319"/>
            <a:ext cx="2533590" cy="4226531"/>
          </a:xfrm>
          <a:prstGeom prst="rect">
            <a:avLst/>
          </a:prstGeom>
        </p:spPr>
      </p:pic>
      <p:pic>
        <p:nvPicPr>
          <p:cNvPr id="11" name="Graphic 10" descr="Child with balloon with solid fill">
            <a:extLst>
              <a:ext uri="{FF2B5EF4-FFF2-40B4-BE49-F238E27FC236}">
                <a16:creationId xmlns:a16="http://schemas.microsoft.com/office/drawing/2014/main" id="{8C985123-AB4D-14AA-DF03-E04687333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4390" y="4136319"/>
            <a:ext cx="2533590" cy="4226531"/>
          </a:xfrm>
          <a:prstGeom prst="rect">
            <a:avLst/>
          </a:prstGeom>
        </p:spPr>
      </p:pic>
      <p:pic>
        <p:nvPicPr>
          <p:cNvPr id="12" name="Graphic 11" descr="Child with balloon with solid fill">
            <a:extLst>
              <a:ext uri="{FF2B5EF4-FFF2-40B4-BE49-F238E27FC236}">
                <a16:creationId xmlns:a16="http://schemas.microsoft.com/office/drawing/2014/main" id="{01E2120E-AC80-6271-A10E-45A8121A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4302" y="4136319"/>
            <a:ext cx="2533590" cy="4226531"/>
          </a:xfrm>
          <a:prstGeom prst="rect">
            <a:avLst/>
          </a:prstGeom>
        </p:spPr>
      </p:pic>
      <p:pic>
        <p:nvPicPr>
          <p:cNvPr id="13" name="Graphic 12" descr="Child with balloon with solid fill">
            <a:extLst>
              <a:ext uri="{FF2B5EF4-FFF2-40B4-BE49-F238E27FC236}">
                <a16:creationId xmlns:a16="http://schemas.microsoft.com/office/drawing/2014/main" id="{D69E61FB-6A35-FA1F-C543-2D17D495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8480" y="6907042"/>
            <a:ext cx="1552440" cy="1455807"/>
          </a:xfrm>
          <a:prstGeom prst="rect">
            <a:avLst/>
          </a:prstGeom>
        </p:spPr>
      </p:pic>
      <p:pic>
        <p:nvPicPr>
          <p:cNvPr id="14" name="Graphic 13" descr="Child with balloon with solid fill">
            <a:extLst>
              <a:ext uri="{FF2B5EF4-FFF2-40B4-BE49-F238E27FC236}">
                <a16:creationId xmlns:a16="http://schemas.microsoft.com/office/drawing/2014/main" id="{A6FDBD98-F18D-F14E-98D8-5D150E43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6520" y="7511564"/>
            <a:ext cx="898579" cy="8512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967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52499" y="689284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7179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271259" y="162516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2070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152695" y="2583109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0205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2480967" y="308993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3832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001032" y="3608343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20001032" y="4092975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968A1D-BEC1-DEC1-89FA-D1E8EAFFE137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05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9DF137D-77DA-8D16-DBD9-DB06A2F05CB4}"/>
              </a:ext>
            </a:extLst>
          </p:cNvPr>
          <p:cNvSpPr/>
          <p:nvPr/>
        </p:nvSpPr>
        <p:spPr>
          <a:xfrm>
            <a:off x="18853765" y="8526059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779968" y="456524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968A1D-BEC1-DEC1-89FA-D1E8EAFFE137}"/>
              </a:ext>
            </a:extLst>
          </p:cNvPr>
          <p:cNvSpPr/>
          <p:nvPr/>
        </p:nvSpPr>
        <p:spPr>
          <a:xfrm>
            <a:off x="3611007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7925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552670" y="71048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968A1D-BEC1-DEC1-89FA-D1E8EAFFE137}"/>
              </a:ext>
            </a:extLst>
          </p:cNvPr>
          <p:cNvSpPr/>
          <p:nvPr/>
        </p:nvSpPr>
        <p:spPr>
          <a:xfrm>
            <a:off x="3611007" y="93160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23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552670" y="71048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968A1D-BEC1-DEC1-89FA-D1E8EAFFE137}"/>
              </a:ext>
            </a:extLst>
          </p:cNvPr>
          <p:cNvSpPr/>
          <p:nvPr/>
        </p:nvSpPr>
        <p:spPr>
          <a:xfrm>
            <a:off x="16976036" y="586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34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86" y="316937"/>
                <a:ext cx="9527895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22629E9-B75D-30CF-AECA-EAB18770F8DE}"/>
              </a:ext>
            </a:extLst>
          </p:cNvPr>
          <p:cNvSpPr/>
          <p:nvPr/>
        </p:nvSpPr>
        <p:spPr>
          <a:xfrm>
            <a:off x="767375" y="931600"/>
            <a:ext cx="2227608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queue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894F8F8-CACE-68E0-E3A8-125410115C92}"/>
              </a:ext>
            </a:extLst>
          </p:cNvPr>
          <p:cNvSpPr/>
          <p:nvPr/>
        </p:nvSpPr>
        <p:spPr>
          <a:xfrm rot="10800000">
            <a:off x="19552670" y="710487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4968A1D-BEC1-DEC1-89FA-D1E8EAFFE137}"/>
              </a:ext>
            </a:extLst>
          </p:cNvPr>
          <p:cNvSpPr/>
          <p:nvPr/>
        </p:nvSpPr>
        <p:spPr>
          <a:xfrm>
            <a:off x="16976036" y="5861070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178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B44CBAB-DEA1-0E66-6BAF-13C2A352670C}"/>
              </a:ext>
            </a:extLst>
          </p:cNvPr>
          <p:cNvSpPr/>
          <p:nvPr/>
        </p:nvSpPr>
        <p:spPr>
          <a:xfrm>
            <a:off x="750744" y="9392125"/>
            <a:ext cx="22889831" cy="1587410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Who should definitely get one candy?</a:t>
            </a:r>
            <a:endParaRPr dirty="0"/>
          </a:p>
        </p:txBody>
      </p:sp>
      <p:sp>
        <p:nvSpPr>
          <p:cNvPr id="5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416A529-BB01-511F-7A57-2DA66438741A}"/>
              </a:ext>
            </a:extLst>
          </p:cNvPr>
          <p:cNvSpPr/>
          <p:nvPr/>
        </p:nvSpPr>
        <p:spPr>
          <a:xfrm>
            <a:off x="747084" y="11509722"/>
            <a:ext cx="22889831" cy="158741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One who is at the bottom of the valley.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618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2845920" y="372647"/>
                <a:ext cx="16824832" cy="88307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920" y="372647"/>
                <a:ext cx="16824832" cy="883078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ECBEFF68-0360-C9BF-C747-22558A3E709F}"/>
              </a:ext>
            </a:extLst>
          </p:cNvPr>
          <p:cNvSpPr/>
          <p:nvPr/>
        </p:nvSpPr>
        <p:spPr>
          <a:xfrm>
            <a:off x="1114805" y="9565914"/>
            <a:ext cx="22522110" cy="246318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Write a proper code for this problem that handles all </a:t>
            </a:r>
            <a:r>
              <a:rPr lang="en-IN">
                <a:solidFill>
                  <a:srgbClr val="7030A0"/>
                </a:solidFill>
                <a:latin typeface="Bradley Hand" pitchFamily="2" charset="77"/>
              </a:rPr>
              <a:t>the corner cases.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083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2845920" y="372647"/>
                <a:ext cx="16824832" cy="88307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920" y="372647"/>
                <a:ext cx="16824832" cy="883078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E253BC99-328F-6BE2-F02E-CB4A82609620}"/>
              </a:ext>
            </a:extLst>
          </p:cNvPr>
          <p:cNvSpPr/>
          <p:nvPr/>
        </p:nvSpPr>
        <p:spPr>
          <a:xfrm>
            <a:off x="747084" y="9925525"/>
            <a:ext cx="22889831" cy="1587410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What is the running time of the algorithm?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21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2645197" y="729485"/>
                <a:ext cx="16824832" cy="88307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197" y="729485"/>
                <a:ext cx="16824832" cy="883078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B7B5EFE-325D-A40B-54A5-282862DC9AE6}"/>
              </a:ext>
            </a:extLst>
          </p:cNvPr>
          <p:cNvSpPr/>
          <p:nvPr/>
        </p:nvSpPr>
        <p:spPr>
          <a:xfrm>
            <a:off x="15564779" y="2392401"/>
            <a:ext cx="571500" cy="1885950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0B873A-70DE-4025-05C7-075AE44B2DC0}"/>
                  </a:ext>
                </a:extLst>
              </p:cNvPr>
              <p:cNvSpPr/>
              <p:nvPr/>
            </p:nvSpPr>
            <p:spPr>
              <a:xfrm>
                <a:off x="16847433" y="2938101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0B873A-70DE-4025-05C7-075AE44B2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433" y="2938101"/>
                <a:ext cx="2227608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ECB517A-727A-4985-D792-9161988DB34E}"/>
              </a:ext>
            </a:extLst>
          </p:cNvPr>
          <p:cNvSpPr/>
          <p:nvPr/>
        </p:nvSpPr>
        <p:spPr>
          <a:xfrm>
            <a:off x="747084" y="9925525"/>
            <a:ext cx="22889831" cy="1587410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How many times can a child be added to the queue?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66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792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3BCA2A-E5A8-42BE-8114-3ACEDBBDA85C}"/>
              </a:ext>
            </a:extLst>
          </p:cNvPr>
          <p:cNvSpPr/>
          <p:nvPr/>
        </p:nvSpPr>
        <p:spPr>
          <a:xfrm>
            <a:off x="2882463" y="305853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DB456B2-4A6F-6621-D6E4-B2D8109F9772}"/>
              </a:ext>
            </a:extLst>
          </p:cNvPr>
          <p:cNvSpPr/>
          <p:nvPr/>
        </p:nvSpPr>
        <p:spPr>
          <a:xfrm>
            <a:off x="3997227" y="305853"/>
            <a:ext cx="8536340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Never Added in the Queue</a:t>
            </a:r>
          </a:p>
        </p:txBody>
      </p:sp>
    </p:spTree>
    <p:extLst>
      <p:ext uri="{BB962C8B-B14F-4D97-AF65-F5344CB8AC3E}">
        <p14:creationId xmlns:p14="http://schemas.microsoft.com/office/powerpoint/2010/main" val="427082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3BCA2A-E5A8-42BE-8114-3ACEDBBDA85C}"/>
              </a:ext>
            </a:extLst>
          </p:cNvPr>
          <p:cNvSpPr/>
          <p:nvPr/>
        </p:nvSpPr>
        <p:spPr>
          <a:xfrm>
            <a:off x="2882463" y="305853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DB456B2-4A6F-6621-D6E4-B2D8109F9772}"/>
              </a:ext>
            </a:extLst>
          </p:cNvPr>
          <p:cNvSpPr/>
          <p:nvPr/>
        </p:nvSpPr>
        <p:spPr>
          <a:xfrm>
            <a:off x="3997227" y="305853"/>
            <a:ext cx="8536340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Never Added in the Queue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2F15736-6354-218B-643C-1D8490984467}"/>
              </a:ext>
            </a:extLst>
          </p:cNvPr>
          <p:cNvSpPr/>
          <p:nvPr/>
        </p:nvSpPr>
        <p:spPr>
          <a:xfrm>
            <a:off x="2882463" y="1497669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81C0EC3-5AAC-DB53-0FD9-CB56EB22D0D2}"/>
              </a:ext>
            </a:extLst>
          </p:cNvPr>
          <p:cNvSpPr/>
          <p:nvPr/>
        </p:nvSpPr>
        <p:spPr>
          <a:xfrm>
            <a:off x="3960460" y="1528887"/>
            <a:ext cx="8573107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Added only once</a:t>
            </a:r>
          </a:p>
        </p:txBody>
      </p:sp>
    </p:spTree>
    <p:extLst>
      <p:ext uri="{BB962C8B-B14F-4D97-AF65-F5344CB8AC3E}">
        <p14:creationId xmlns:p14="http://schemas.microsoft.com/office/powerpoint/2010/main" val="215688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D51EB1-9209-BC94-EF5C-0D3AEA9F3CE1}"/>
              </a:ext>
            </a:extLst>
          </p:cNvPr>
          <p:cNvSpPr/>
          <p:nvPr/>
        </p:nvSpPr>
        <p:spPr>
          <a:xfrm>
            <a:off x="2513429" y="966940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1DE1A-D36C-8678-AB3D-A0A8F411047E}"/>
              </a:ext>
            </a:extLst>
          </p:cNvPr>
          <p:cNvSpPr/>
          <p:nvPr/>
        </p:nvSpPr>
        <p:spPr>
          <a:xfrm>
            <a:off x="4742956" y="6863776"/>
            <a:ext cx="664535" cy="794544"/>
          </a:xfrm>
          <a:prstGeom prst="roundRect">
            <a:avLst/>
          </a:prstGeom>
          <a:solidFill>
            <a:srgbClr val="FF0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ED90-B604-4C8C-FB50-EDC512929B7E}"/>
              </a:ext>
            </a:extLst>
          </p:cNvPr>
          <p:cNvSpPr/>
          <p:nvPr/>
        </p:nvSpPr>
        <p:spPr>
          <a:xfrm>
            <a:off x="6971256" y="11097568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725735-3057-4624-46DD-2B1A04A96A48}"/>
              </a:ext>
            </a:extLst>
          </p:cNvPr>
          <p:cNvSpPr/>
          <p:nvPr/>
        </p:nvSpPr>
        <p:spPr>
          <a:xfrm>
            <a:off x="9504439" y="4092975"/>
            <a:ext cx="664535" cy="794544"/>
          </a:xfrm>
          <a:prstGeom prst="roundRect">
            <a:avLst/>
          </a:prstGeom>
          <a:solidFill>
            <a:srgbClr val="FF0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3E780E-A615-EE6F-4A16-09BC098F3123}"/>
              </a:ext>
            </a:extLst>
          </p:cNvPr>
          <p:cNvSpPr/>
          <p:nvPr/>
        </p:nvSpPr>
        <p:spPr>
          <a:xfrm>
            <a:off x="12360065" y="8277369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1A1E7-F965-B451-15A6-49557C55EC7A}"/>
              </a:ext>
            </a:extLst>
          </p:cNvPr>
          <p:cNvSpPr/>
          <p:nvPr/>
        </p:nvSpPr>
        <p:spPr>
          <a:xfrm>
            <a:off x="14616124" y="6885468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2C75BD-09EC-5493-5873-347639948A27}"/>
              </a:ext>
            </a:extLst>
          </p:cNvPr>
          <p:cNvSpPr/>
          <p:nvPr/>
        </p:nvSpPr>
        <p:spPr>
          <a:xfrm>
            <a:off x="16976036" y="6885468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401E49-51D9-622E-4B8B-EC01B8184D85}"/>
              </a:ext>
            </a:extLst>
          </p:cNvPr>
          <p:cNvSpPr/>
          <p:nvPr/>
        </p:nvSpPr>
        <p:spPr>
          <a:xfrm>
            <a:off x="18852567" y="9682387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EB4C01-312B-B609-8BB9-76E9C41BEAA5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567E9-61F0-8649-788C-6CA42028AD84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850EA3-183B-45A4-9847-F48809E2AAD1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4044A7-1EA1-A879-CE0E-A4EAECB788D3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854B8E-B35C-52AF-F7F2-3EF770A594E4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76E0E3-0605-3ABE-CBB4-FB3483266A3C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983E22-4FDC-CA51-570A-17EF370AC912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63145F-DBE6-3E34-243B-641BA0800782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6764EE-129A-6100-D3C6-B1A3ADDB211E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6AFCFB-A81D-80DD-5B5C-2101A19D176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77964" y="7261048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BDBA0-31EB-BE8B-E776-BDC9D937B364}"/>
              </a:ext>
            </a:extLst>
          </p:cNvPr>
          <p:cNvCxnSpPr>
            <a:cxnSpLocks/>
            <a:stCxn id="4" idx="0"/>
            <a:endCxn id="3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7F90E4-6025-08F3-0CC6-ED9E867A40BB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78F9F-E532-4710-C70E-47820DA457E8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734D19-3F3A-07B6-1FC2-1DB5A27A2599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C87D6-E58E-3B26-CD6B-CD9D1C89C3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FA888-F074-D63E-F82F-B80AD7A3907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DC02A-2C0C-DE4B-14F5-14B0D69A51FA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32A99E-6FF5-6109-172F-0F4147A61DE5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9E955E-BBC9-1E07-7D5E-D0144E025E44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C11F672-1301-B26D-CDAE-62EFFD4AF8B3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428B7A-F3F4-C234-3AC9-BD28366F8BD6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4D961-29B9-B3A7-32AA-E41CBC2EADF4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2927751-DF0F-14BE-3AE3-446E2E48FE0F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75D51B0-09AB-0416-C848-934FC143BD48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4674EB3-DF9D-5459-454E-55CDC9E79965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7BF6AA-2D62-5628-E7DF-0936893D5109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3BCA2A-E5A8-42BE-8114-3ACEDBBDA85C}"/>
              </a:ext>
            </a:extLst>
          </p:cNvPr>
          <p:cNvSpPr/>
          <p:nvPr/>
        </p:nvSpPr>
        <p:spPr>
          <a:xfrm>
            <a:off x="2882463" y="305853"/>
            <a:ext cx="664535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DB456B2-4A6F-6621-D6E4-B2D8109F9772}"/>
              </a:ext>
            </a:extLst>
          </p:cNvPr>
          <p:cNvSpPr/>
          <p:nvPr/>
        </p:nvSpPr>
        <p:spPr>
          <a:xfrm>
            <a:off x="3997227" y="305853"/>
            <a:ext cx="8536340" cy="794544"/>
          </a:xfrm>
          <a:prstGeom prst="roundRect">
            <a:avLst/>
          </a:prstGeom>
          <a:solidFill>
            <a:schemeClr val="accent4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Never Added in the Queue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2F15736-6354-218B-643C-1D8490984467}"/>
              </a:ext>
            </a:extLst>
          </p:cNvPr>
          <p:cNvSpPr/>
          <p:nvPr/>
        </p:nvSpPr>
        <p:spPr>
          <a:xfrm>
            <a:off x="2882463" y="1497669"/>
            <a:ext cx="664535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81C0EC3-5AAC-DB53-0FD9-CB56EB22D0D2}"/>
              </a:ext>
            </a:extLst>
          </p:cNvPr>
          <p:cNvSpPr/>
          <p:nvPr/>
        </p:nvSpPr>
        <p:spPr>
          <a:xfrm>
            <a:off x="3960460" y="1528887"/>
            <a:ext cx="8573107" cy="794544"/>
          </a:xfrm>
          <a:prstGeom prst="roundRect">
            <a:avLst/>
          </a:prstGeom>
          <a:solidFill>
            <a:schemeClr val="accent5">
              <a:lumMod val="75000"/>
              <a:alpha val="33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Added only once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4B8A295-9FA1-5FBC-807B-19BF111A05F0}"/>
              </a:ext>
            </a:extLst>
          </p:cNvPr>
          <p:cNvSpPr/>
          <p:nvPr/>
        </p:nvSpPr>
        <p:spPr>
          <a:xfrm>
            <a:off x="2871210" y="2689485"/>
            <a:ext cx="664535" cy="794544"/>
          </a:xfrm>
          <a:prstGeom prst="roundRect">
            <a:avLst/>
          </a:prstGeom>
          <a:solidFill>
            <a:srgbClr val="FF0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8824899-FA5B-5741-42AE-CEB085CB7684}"/>
              </a:ext>
            </a:extLst>
          </p:cNvPr>
          <p:cNvSpPr/>
          <p:nvPr/>
        </p:nvSpPr>
        <p:spPr>
          <a:xfrm>
            <a:off x="3997227" y="2671651"/>
            <a:ext cx="8536340" cy="794544"/>
          </a:xfrm>
          <a:prstGeom prst="roundRect">
            <a:avLst/>
          </a:prstGeom>
          <a:solidFill>
            <a:srgbClr val="FF0000"/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Added twice</a:t>
            </a:r>
          </a:p>
        </p:txBody>
      </p:sp>
    </p:spTree>
    <p:extLst>
      <p:ext uri="{BB962C8B-B14F-4D97-AF65-F5344CB8AC3E}">
        <p14:creationId xmlns:p14="http://schemas.microsoft.com/office/powerpoint/2010/main" val="348104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/>
              <p:nvPr/>
            </p:nvSpPr>
            <p:spPr>
              <a:xfrm>
                <a:off x="2645197" y="729485"/>
                <a:ext cx="16824832" cy="88307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Let rating[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1…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kumimoji="0" lang="en-US" sz="3200" b="0" i="1" u="none" strike="noStrike" normalizeH="0" baseline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]</m:t>
                    </m:r>
                  </m:oMath>
                </a14:m>
                <a:r>
                  <a:rPr kumimoji="0" lang="en-US" sz="3200" u="none" strike="noStrike" normalizeH="0" baseline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denote the rating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each child.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ueu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e = []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child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whose rating is less than or equal to its neighbor: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1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while queue is not empty: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= 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queue.dequeue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−1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= max{</a:t>
                </a:r>
                <a:r>
                  <a:rPr lang="en-US" sz="320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ans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+1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]+1,ans[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]}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for each neighbor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    if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 &gt; rating[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𝑖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]: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		</a:t>
                </a:r>
                <a:r>
                  <a:rPr kumimoji="0" lang="en-US" sz="3200" u="none" strike="noStrike" normalizeH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queue.enqueue</a:t>
                </a:r>
                <a:r>
                  <a:rPr kumimoji="0" lang="en-US" sz="3200" u="none" strike="noStrike" normalizeH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uFillTx/>
                    <a:latin typeface="Helvetica Light" panose="020B0403020202020204" pitchFamily="34" charset="0"/>
                    <a:ea typeface="Helvetica Neue Medium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kumimoji="0" lang="en-US" sz="3200" b="0" i="1" u="none" strike="noStrike" normalizeH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u="none" strike="noStrike" normalizeH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Light" panose="020B0403020202020204" pitchFamily="34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7AFADE5-7C73-FAFA-5897-0F34A31A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197" y="729485"/>
                <a:ext cx="16824832" cy="883078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CB7B5EFE-325D-A40B-54A5-282862DC9AE6}"/>
              </a:ext>
            </a:extLst>
          </p:cNvPr>
          <p:cNvSpPr/>
          <p:nvPr/>
        </p:nvSpPr>
        <p:spPr>
          <a:xfrm>
            <a:off x="15564779" y="2392401"/>
            <a:ext cx="571500" cy="1885950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0B873A-70DE-4025-05C7-075AE44B2DC0}"/>
                  </a:ext>
                </a:extLst>
              </p:cNvPr>
              <p:cNvSpPr/>
              <p:nvPr/>
            </p:nvSpPr>
            <p:spPr>
              <a:xfrm>
                <a:off x="16847433" y="2938101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0B873A-70DE-4025-05C7-075AE44B2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433" y="2938101"/>
                <a:ext cx="2227608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5A32C898-DBCB-3FE2-55BD-55A6FB6F9B91}"/>
              </a:ext>
            </a:extLst>
          </p:cNvPr>
          <p:cNvSpPr/>
          <p:nvPr/>
        </p:nvSpPr>
        <p:spPr>
          <a:xfrm>
            <a:off x="15564779" y="4760511"/>
            <a:ext cx="571500" cy="4213368"/>
          </a:xfrm>
          <a:prstGeom prst="rightBrace">
            <a:avLst>
              <a:gd name="adj1" fmla="val 0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23CBC33F-825C-A716-AECF-7B46168626E3}"/>
                  </a:ext>
                </a:extLst>
              </p:cNvPr>
              <p:cNvSpPr/>
              <p:nvPr/>
            </p:nvSpPr>
            <p:spPr>
              <a:xfrm>
                <a:off x="16847433" y="6460728"/>
                <a:ext cx="2227608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23CBC33F-825C-A716-AECF-7B4616862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433" y="6460728"/>
                <a:ext cx="2227608" cy="794544"/>
              </a:xfrm>
              <a:prstGeom prst="roundRect">
                <a:avLst/>
              </a:prstGeom>
              <a:blipFill>
                <a:blip r:embed="rId4"/>
                <a:stretch>
                  <a:fillRect b="-1506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12438A4-AD87-2808-CD03-AB5BCD54035A}"/>
                  </a:ext>
                </a:extLst>
              </p:cNvPr>
              <p:cNvSpPr/>
              <p:nvPr/>
            </p:nvSpPr>
            <p:spPr>
              <a:xfrm>
                <a:off x="930945" y="10092007"/>
                <a:ext cx="22522110" cy="246318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dirty="0">
                    <a:solidFill>
                      <a:srgbClr val="7030A0"/>
                    </a:solidFill>
                    <a:latin typeface="Bradley Hand" pitchFamily="2" charset="77"/>
                  </a:rPr>
                  <a:t>Running time of the algorithm = 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  <a:endParaRPr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12438A4-AD87-2808-CD03-AB5BCD540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" y="10092007"/>
                <a:ext cx="22522110" cy="2463184"/>
              </a:xfrm>
              <a:prstGeom prst="roundRect">
                <a:avLst>
                  <a:gd name="adj" fmla="val 5932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43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EAB790D-4315-840C-4104-90303A8D07BF}"/>
              </a:ext>
            </a:extLst>
          </p:cNvPr>
          <p:cNvSpPr/>
          <p:nvPr/>
        </p:nvSpPr>
        <p:spPr>
          <a:xfrm>
            <a:off x="747084" y="2661124"/>
            <a:ext cx="22889831" cy="6305075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Proof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1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E0C3C11-10CE-D7B5-53AA-AB5D399E2A6A}"/>
                  </a:ext>
                </a:extLst>
              </p:cNvPr>
              <p:cNvSpPr/>
              <p:nvPr/>
            </p:nvSpPr>
            <p:spPr>
              <a:xfrm>
                <a:off x="930945" y="414606"/>
                <a:ext cx="22522110" cy="440504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Let level(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 denote the level of the child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 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The level of the child at the bottom of the valley is 1.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The level of the child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(that is not at the bottom of the valley) is defined as: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Level(</a:t>
                </a:r>
                <a:r>
                  <a:rPr lang="en-US" dirty="0" err="1">
                    <a:solidFill>
                      <a:srgbClr val="7030A0"/>
                    </a:solidFill>
                    <a:latin typeface="Bradley Hand" pitchFamily="2" charset="77"/>
                  </a:rPr>
                  <a:t>i</a:t>
                </a: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𝑛𝑒𝑖𝑔h𝑜𝑢𝑟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𝑐h𝑖𝑙𝑑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𝑙𝑜𝑤𝑒𝑟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𝑟𝑎𝑡𝑖𝑛𝑔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𝑙𝑒𝑣𝑒𝑙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</m:oMath>
                </a14:m>
                <a:endParaRPr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E0C3C11-10CE-D7B5-53AA-AB5D399E2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5" y="414606"/>
                <a:ext cx="22522110" cy="440504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C91687F-2D4C-D2B9-3D06-7071F94559A7}"/>
              </a:ext>
            </a:extLst>
          </p:cNvPr>
          <p:cNvSpPr/>
          <p:nvPr/>
        </p:nvSpPr>
        <p:spPr>
          <a:xfrm>
            <a:off x="740445" y="6693831"/>
            <a:ext cx="22522110" cy="298357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>
                <a:solidFill>
                  <a:srgbClr val="7030A0"/>
                </a:solidFill>
                <a:latin typeface="Bradley Hand" pitchFamily="2" charset="77"/>
              </a:rPr>
              <a:t>Observation: level is actually the answer of our algorithm.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8799039-FC58-F142-80B4-F1F6B7411D3E}"/>
              </a:ext>
            </a:extLst>
          </p:cNvPr>
          <p:cNvSpPr/>
          <p:nvPr/>
        </p:nvSpPr>
        <p:spPr>
          <a:xfrm>
            <a:off x="747084" y="9925525"/>
            <a:ext cx="22889831" cy="1587410"/>
          </a:xfrm>
          <a:prstGeom prst="roundRect">
            <a:avLst>
              <a:gd name="adj" fmla="val 5932"/>
            </a:avLst>
          </a:prstGeom>
          <a:gradFill>
            <a:gsLst>
              <a:gs pos="0">
                <a:srgbClr val="FF40FF">
                  <a:alpha val="93276"/>
                  <a:lumMod val="82382"/>
                  <a:lumOff val="17618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/>
              <a:t>But why should the optimum behave the same way?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07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C72E8F-6FEA-18FE-68C6-B3E9B4127496}"/>
              </a:ext>
            </a:extLst>
          </p:cNvPr>
          <p:cNvSpPr/>
          <p:nvPr/>
        </p:nvSpPr>
        <p:spPr>
          <a:xfrm>
            <a:off x="450270" y="9808498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45BFE9-70B7-893A-3848-E23D16246CD5}"/>
              </a:ext>
            </a:extLst>
          </p:cNvPr>
          <p:cNvSpPr/>
          <p:nvPr/>
        </p:nvSpPr>
        <p:spPr>
          <a:xfrm>
            <a:off x="2060121" y="9808498"/>
            <a:ext cx="4449440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Ratings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63C35B-45CA-4294-578B-B2BB870E1E9B}"/>
              </a:ext>
            </a:extLst>
          </p:cNvPr>
          <p:cNvSpPr/>
          <p:nvPr/>
        </p:nvSpPr>
        <p:spPr>
          <a:xfrm>
            <a:off x="450270" y="1112961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81722-FFED-11AA-0261-C135CD873BB1}"/>
              </a:ext>
            </a:extLst>
          </p:cNvPr>
          <p:cNvSpPr/>
          <p:nvPr/>
        </p:nvSpPr>
        <p:spPr>
          <a:xfrm>
            <a:off x="2060121" y="11129615"/>
            <a:ext cx="7393362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Assigned Candies</a:t>
            </a:r>
          </a:p>
        </p:txBody>
      </p:sp>
      <p:sp>
        <p:nvSpPr>
          <p:cNvPr id="11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DFFAB8C3-4237-5164-9CC6-8ED3AFA7A1CB}"/>
              </a:ext>
            </a:extLst>
          </p:cNvPr>
          <p:cNvSpPr/>
          <p:nvPr/>
        </p:nvSpPr>
        <p:spPr>
          <a:xfrm>
            <a:off x="10254035" y="9565914"/>
            <a:ext cx="13382880" cy="246318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Let us assign 0 candies to others.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754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F2D695D-139A-5200-C8D4-83F20BD6346C}"/>
              </a:ext>
            </a:extLst>
          </p:cNvPr>
          <p:cNvSpPr/>
          <p:nvPr/>
        </p:nvSpPr>
        <p:spPr>
          <a:xfrm>
            <a:off x="930945" y="4769781"/>
            <a:ext cx="22522110" cy="298357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>
                <a:solidFill>
                  <a:srgbClr val="7030A0"/>
                </a:solidFill>
                <a:latin typeface="Bradley Hand" pitchFamily="2" charset="77"/>
              </a:rPr>
              <a:t>Greedy Proof Strategy: We are always better than the optimum.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817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F2D695D-139A-5200-C8D4-83F20BD6346C}"/>
              </a:ext>
            </a:extLst>
          </p:cNvPr>
          <p:cNvSpPr/>
          <p:nvPr/>
        </p:nvSpPr>
        <p:spPr>
          <a:xfrm>
            <a:off x="702345" y="407331"/>
            <a:ext cx="22522110" cy="298357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>
                <a:solidFill>
                  <a:srgbClr val="7030A0"/>
                </a:solidFill>
                <a:latin typeface="Bradley Hand" pitchFamily="2" charset="77"/>
              </a:rPr>
              <a:t>Lemma: All level 1 children get one candy in any optimum answer.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00FF646-231C-703E-CC01-986703E6CC41}"/>
                  </a:ext>
                </a:extLst>
              </p:cNvPr>
              <p:cNvSpPr/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00FF646-231C-703E-CC01-986703E6C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blipFill>
                <a:blip r:embed="rId2"/>
                <a:stretch>
                  <a:fillRect l="-46154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3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/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blipFill>
                <a:blip r:embed="rId4"/>
                <a:stretch>
                  <a:fillRect l="-50794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5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/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843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7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8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9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/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blipFill>
                <a:blip r:embed="rId10"/>
                <a:stretch>
                  <a:fillRect l="-45313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06569" y="7261048"/>
            <a:ext cx="1536387" cy="2805634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11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12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26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/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Lemma: All level 1 children get one candy in any optimum answer.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Without looking at the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’s, can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00FF646-231C-703E-CC01-986703E6CC41}"/>
                  </a:ext>
                </a:extLst>
              </p:cNvPr>
              <p:cNvSpPr/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00FF646-231C-703E-CC01-986703E6C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blipFill>
                <a:blip r:embed="rId3"/>
                <a:stretch>
                  <a:fillRect l="-46154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4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/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blipFill>
                <a:blip r:embed="rId5"/>
                <a:stretch>
                  <a:fillRect l="-50794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/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blipFill>
                <a:blip r:embed="rId7"/>
                <a:stretch>
                  <a:fillRect l="-4843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8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9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10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/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blipFill>
                <a:blip r:embed="rId11"/>
                <a:stretch>
                  <a:fillRect l="-45313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06569" y="7261048"/>
            <a:ext cx="1536387" cy="2805634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12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13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99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/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Lemma: All level 1 children get one candy in any optimum answer.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Without looking at the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’s, can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4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/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blipFill>
                <a:blip r:embed="rId5"/>
                <a:stretch>
                  <a:fillRect l="-50794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/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blipFill>
                <a:blip r:embed="rId7"/>
                <a:stretch>
                  <a:fillRect l="-4843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8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9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10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/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blipFill>
                <a:blip r:embed="rId11"/>
                <a:stretch>
                  <a:fillRect l="-45313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stCxn id="37" idx="3"/>
            <a:endCxn id="4" idx="1"/>
          </p:cNvCxnSpPr>
          <p:nvPr/>
        </p:nvCxnSpPr>
        <p:spPr>
          <a:xfrm flipV="1">
            <a:off x="3206569" y="7261048"/>
            <a:ext cx="1536387" cy="2805634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12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13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F134C6CE-02E4-1EAA-AB9A-BA6E596AEF00}"/>
                  </a:ext>
                </a:extLst>
              </p:cNvPr>
              <p:cNvSpPr/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F134C6CE-02E4-1EAA-AB9A-BA6E596AE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826" y="9669410"/>
                <a:ext cx="690743" cy="794544"/>
              </a:xfrm>
              <a:prstGeom prst="roundRect">
                <a:avLst/>
              </a:prstGeom>
              <a:blipFill>
                <a:blip r:embed="rId14"/>
                <a:stretch>
                  <a:fillRect l="-46154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92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/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Lemma: All level 1 children get one candy in any optimum answer.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Without looking at the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’s, can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3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/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D195FAA-53FE-938E-6104-2AB4CF7B7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56" y="11097568"/>
                <a:ext cx="664535" cy="794544"/>
              </a:xfrm>
              <a:prstGeom prst="roundRect">
                <a:avLst/>
              </a:prstGeom>
              <a:blipFill>
                <a:blip r:embed="rId4"/>
                <a:stretch>
                  <a:fillRect l="-50794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5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/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225862C-8B32-40CF-AB2D-D9411B117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65" y="8277369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843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7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8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9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/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11B0C4D-0155-C8CA-8F7C-25B688CDB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103" y="11266746"/>
                <a:ext cx="664535" cy="794544"/>
              </a:xfrm>
              <a:prstGeom prst="roundRect">
                <a:avLst/>
              </a:prstGeom>
              <a:blipFill>
                <a:blip r:embed="rId10"/>
                <a:stretch>
                  <a:fillRect l="-45313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206569" y="7261048"/>
            <a:ext cx="1536387" cy="2805635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11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12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12565F4-326D-8EE4-7E06-DC4A52F5A322}"/>
              </a:ext>
            </a:extLst>
          </p:cNvPr>
          <p:cNvSpPr/>
          <p:nvPr/>
        </p:nvSpPr>
        <p:spPr>
          <a:xfrm>
            <a:off x="2515826" y="9676356"/>
            <a:ext cx="690743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893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/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Lemma: All level 1 children get one candy in any optimum answer.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Without looking at the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’s, can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2D695D-139A-5200-C8D4-83F20BD63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5" y="407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FF646-231C-703E-CC01-986703E6CC41}"/>
              </a:ext>
            </a:extLst>
          </p:cNvPr>
          <p:cNvSpPr/>
          <p:nvPr/>
        </p:nvSpPr>
        <p:spPr>
          <a:xfrm>
            <a:off x="2515826" y="9676356"/>
            <a:ext cx="690743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3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195FAA-53FE-938E-6104-2AB4CF7B733A}"/>
              </a:ext>
            </a:extLst>
          </p:cNvPr>
          <p:cNvSpPr/>
          <p:nvPr/>
        </p:nvSpPr>
        <p:spPr>
          <a:xfrm>
            <a:off x="6971256" y="11104514"/>
            <a:ext cx="664535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4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25862C-8B32-40CF-AB2D-D9411B1175F8}"/>
              </a:ext>
            </a:extLst>
          </p:cNvPr>
          <p:cNvSpPr/>
          <p:nvPr/>
        </p:nvSpPr>
        <p:spPr>
          <a:xfrm>
            <a:off x="12360065" y="8284315"/>
            <a:ext cx="664535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5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7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B0C4D-0155-C8CA-8F7C-25B688CDB934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06569" y="7261048"/>
            <a:ext cx="1536387" cy="2805635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43466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1426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94068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1001575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8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9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F2D695D-139A-5200-C8D4-83F20BD6346C}"/>
              </a:ext>
            </a:extLst>
          </p:cNvPr>
          <p:cNvSpPr/>
          <p:nvPr/>
        </p:nvSpPr>
        <p:spPr>
          <a:xfrm>
            <a:off x="702345" y="407331"/>
            <a:ext cx="22522110" cy="298357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dirty="0">
                <a:solidFill>
                  <a:srgbClr val="7030A0"/>
                </a:solidFill>
                <a:latin typeface="Bradley Hand" pitchFamily="2" charset="77"/>
              </a:rPr>
              <a:t>Lemma: All level 1 children get one candy in any optimum answer.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FF646-231C-703E-CC01-986703E6CC41}"/>
              </a:ext>
            </a:extLst>
          </p:cNvPr>
          <p:cNvSpPr/>
          <p:nvPr/>
        </p:nvSpPr>
        <p:spPr>
          <a:xfrm>
            <a:off x="2515826" y="9676356"/>
            <a:ext cx="690743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/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2AF4717-1CFB-1E98-FAFA-730911EAA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56" y="6863776"/>
                <a:ext cx="664535" cy="794544"/>
              </a:xfrm>
              <a:prstGeom prst="roundRect">
                <a:avLst/>
              </a:prstGeom>
              <a:blipFill>
                <a:blip r:embed="rId2"/>
                <a:stretch>
                  <a:fillRect l="-50000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195FAA-53FE-938E-6104-2AB4CF7B733A}"/>
              </a:ext>
            </a:extLst>
          </p:cNvPr>
          <p:cNvSpPr/>
          <p:nvPr/>
        </p:nvSpPr>
        <p:spPr>
          <a:xfrm>
            <a:off x="6971256" y="11104514"/>
            <a:ext cx="664535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/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BCD2B7E-C6A6-7484-61A9-C62679EDE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39" y="4092975"/>
                <a:ext cx="664535" cy="794544"/>
              </a:xfrm>
              <a:prstGeom prst="roundRect">
                <a:avLst/>
              </a:prstGeom>
              <a:blipFill>
                <a:blip r:embed="rId3"/>
                <a:stretch>
                  <a:fillRect l="-47619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25862C-8B32-40CF-AB2D-D9411B1175F8}"/>
              </a:ext>
            </a:extLst>
          </p:cNvPr>
          <p:cNvSpPr/>
          <p:nvPr/>
        </p:nvSpPr>
        <p:spPr>
          <a:xfrm>
            <a:off x="12360065" y="8284315"/>
            <a:ext cx="664535" cy="780653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/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04A783-C6EA-0A46-D1A9-8160634E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124" y="6892413"/>
                <a:ext cx="664535" cy="780653"/>
              </a:xfrm>
              <a:prstGeom prst="roundRect">
                <a:avLst/>
              </a:prstGeom>
              <a:blipFill>
                <a:blip r:embed="rId4"/>
                <a:stretch>
                  <a:fillRect l="-47619" b="-833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/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86384C-5202-ABA6-B6C4-8E9E1F7B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036" y="6885468"/>
                <a:ext cx="664535" cy="794544"/>
              </a:xfrm>
              <a:prstGeom prst="roundRect">
                <a:avLst/>
              </a:prstGeom>
              <a:blipFill>
                <a:blip r:embed="rId5"/>
                <a:stretch>
                  <a:fillRect l="-49206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/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𝑜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5F07758-09C0-6A8B-5D02-607097A53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567" y="9682387"/>
                <a:ext cx="664535" cy="794544"/>
              </a:xfrm>
              <a:prstGeom prst="roundRect">
                <a:avLst/>
              </a:prstGeom>
              <a:blipFill>
                <a:blip r:embed="rId6"/>
                <a:stretch>
                  <a:fillRect l="-46875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1B0C4D-0155-C8CA-8F7C-25B688CDB934}"/>
              </a:ext>
            </a:extLst>
          </p:cNvPr>
          <p:cNvSpPr/>
          <p:nvPr/>
        </p:nvSpPr>
        <p:spPr>
          <a:xfrm>
            <a:off x="21131103" y="1126674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FAA24-268F-3594-D5B4-D85287AF4745}"/>
              </a:ext>
            </a:extLst>
          </p:cNvPr>
          <p:cNvCxnSpPr>
            <a:cxnSpLocks/>
          </p:cNvCxnSpPr>
          <p:nvPr/>
        </p:nvCxnSpPr>
        <p:spPr>
          <a:xfrm flipV="1">
            <a:off x="1319993" y="3824090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A77C5D-4404-2CC1-40E6-123E265C4D66}"/>
              </a:ext>
            </a:extLst>
          </p:cNvPr>
          <p:cNvCxnSpPr>
            <a:cxnSpLocks/>
          </p:cNvCxnSpPr>
          <p:nvPr/>
        </p:nvCxnSpPr>
        <p:spPr>
          <a:xfrm flipV="1">
            <a:off x="1319993" y="12512749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4E97CE-0312-597E-E9AF-0BA86A07941F}"/>
              </a:ext>
            </a:extLst>
          </p:cNvPr>
          <p:cNvSpPr/>
          <p:nvPr/>
        </p:nvSpPr>
        <p:spPr>
          <a:xfrm>
            <a:off x="365209" y="1126674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CC57AD-5FAF-D028-D6BC-FEC21D1A724D}"/>
              </a:ext>
            </a:extLst>
          </p:cNvPr>
          <p:cNvSpPr/>
          <p:nvPr/>
        </p:nvSpPr>
        <p:spPr>
          <a:xfrm>
            <a:off x="365209" y="9804047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D21CFC-524B-54FD-C67E-54F693752FF5}"/>
              </a:ext>
            </a:extLst>
          </p:cNvPr>
          <p:cNvSpPr/>
          <p:nvPr/>
        </p:nvSpPr>
        <p:spPr>
          <a:xfrm>
            <a:off x="365209" y="839268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85B77E-4201-8031-B82D-87A76BD7BB9A}"/>
              </a:ext>
            </a:extLst>
          </p:cNvPr>
          <p:cNvSpPr/>
          <p:nvPr/>
        </p:nvSpPr>
        <p:spPr>
          <a:xfrm>
            <a:off x="365209" y="6863776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9E65FA-B2E7-8BF2-9C44-6AF7A918ADC0}"/>
              </a:ext>
            </a:extLst>
          </p:cNvPr>
          <p:cNvSpPr/>
          <p:nvPr/>
        </p:nvSpPr>
        <p:spPr>
          <a:xfrm>
            <a:off x="365209" y="542674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12BA93-36B8-FB47-7680-13C0F2A61865}"/>
              </a:ext>
            </a:extLst>
          </p:cNvPr>
          <p:cNvSpPr/>
          <p:nvPr/>
        </p:nvSpPr>
        <p:spPr>
          <a:xfrm>
            <a:off x="365209" y="4092975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EF739-C884-8CB8-9BE5-EBA4967DBE3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06569" y="7261048"/>
            <a:ext cx="1536387" cy="2805635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DF0252-87C8-EE16-AC28-2489CB749A37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H="1" flipV="1">
            <a:off x="5407491" y="7261048"/>
            <a:ext cx="1896033" cy="3843466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0D6C7-EF3B-29D4-ED6B-4A4EE00BAF71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7303524" y="4490247"/>
            <a:ext cx="2200915" cy="661426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00B5B-3BBE-A7BF-CF3C-838747BCA831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10168974" y="4490247"/>
            <a:ext cx="2523359" cy="3794068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EA795-DFC9-55D4-5B44-361733CDB2D7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2692333" y="7282740"/>
            <a:ext cx="1923791" cy="1001575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DD1D76-CD66-FB25-74C7-A26ECA83FE4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5280659" y="7282740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3C78A-18A0-575E-5655-35B90E308F1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640571" y="7282740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9CF3A7-0F48-F308-EE78-41066EB1050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19517102" y="10079659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54A8C1-1326-1AAA-3F4C-C65B2BD8082F}"/>
              </a:ext>
            </a:extLst>
          </p:cNvPr>
          <p:cNvSpPr/>
          <p:nvPr/>
        </p:nvSpPr>
        <p:spPr>
          <a:xfrm>
            <a:off x="251582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64255-98F8-7A0C-3D38-EE9EC6396413}"/>
              </a:ext>
            </a:extLst>
          </p:cNvPr>
          <p:cNvSpPr/>
          <p:nvPr/>
        </p:nvSpPr>
        <p:spPr>
          <a:xfrm>
            <a:off x="475494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91434C-EB56-1FE9-1927-81FE6036A3ED}"/>
              </a:ext>
            </a:extLst>
          </p:cNvPr>
          <p:cNvSpPr/>
          <p:nvPr/>
        </p:nvSpPr>
        <p:spPr>
          <a:xfrm>
            <a:off x="697125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BE29BD-828A-32EA-95A0-1A4BB2C8225C}"/>
              </a:ext>
            </a:extLst>
          </p:cNvPr>
          <p:cNvSpPr/>
          <p:nvPr/>
        </p:nvSpPr>
        <p:spPr>
          <a:xfrm>
            <a:off x="9645496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1030426-4680-3F00-13A5-E0D31E47DBA1}"/>
              </a:ext>
            </a:extLst>
          </p:cNvPr>
          <p:cNvSpPr/>
          <p:nvPr/>
        </p:nvSpPr>
        <p:spPr>
          <a:xfrm>
            <a:off x="1236126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5B4507-51BB-91C8-DDAF-0286505F34D5}"/>
              </a:ext>
            </a:extLst>
          </p:cNvPr>
          <p:cNvSpPr/>
          <p:nvPr/>
        </p:nvSpPr>
        <p:spPr>
          <a:xfrm>
            <a:off x="1468200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FBC7AD-AFED-8A30-86AE-23944E4A14FA}"/>
              </a:ext>
            </a:extLst>
          </p:cNvPr>
          <p:cNvSpPr/>
          <p:nvPr/>
        </p:nvSpPr>
        <p:spPr>
          <a:xfrm>
            <a:off x="17012803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E90AF3-B541-5DAD-D9A2-3D80A27E5CA9}"/>
              </a:ext>
            </a:extLst>
          </p:cNvPr>
          <p:cNvSpPr/>
          <p:nvPr/>
        </p:nvSpPr>
        <p:spPr>
          <a:xfrm>
            <a:off x="18853765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79F442-A931-5D2A-1B76-2EA6227DCA76}"/>
              </a:ext>
            </a:extLst>
          </p:cNvPr>
          <p:cNvSpPr/>
          <p:nvPr/>
        </p:nvSpPr>
        <p:spPr>
          <a:xfrm>
            <a:off x="21133441" y="12771343"/>
            <a:ext cx="698905" cy="7945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9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/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556F6E9-11D5-F820-7186-A4AF39F6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856" y="4011538"/>
                <a:ext cx="664535" cy="794544"/>
              </a:xfrm>
              <a:prstGeom prst="roundRect">
                <a:avLst/>
              </a:prstGeom>
              <a:blipFill>
                <a:blip r:embed="rId7"/>
                <a:stretch>
                  <a:fillRect l="-4688" b="-821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/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solidFill>
                <a:srgbClr val="7030A0">
                  <a:alpha val="33000"/>
                </a:srgb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Optimum Answer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498C3DEF-A785-B02D-ACA5-45F95C60A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06" y="4011538"/>
                <a:ext cx="6891265" cy="794544"/>
              </a:xfrm>
              <a:prstGeom prst="roundRect">
                <a:avLst/>
              </a:prstGeom>
              <a:blipFill>
                <a:blip r:embed="rId8"/>
                <a:stretch>
                  <a:fillRect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7EB3294-1972-C176-89F7-AE6C65F7EDC1}"/>
                  </a:ext>
                </a:extLst>
              </p:cNvPr>
              <p:cNvSpPr/>
              <p:nvPr/>
            </p:nvSpPr>
            <p:spPr>
              <a:xfrm>
                <a:off x="724117" y="1169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Lemma: All level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children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candies in any optimum answer.</a:t>
                </a:r>
                <a:endParaRPr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7EB3294-1972-C176-89F7-AE6C65F7E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7" y="1169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3CAE63F-B509-6171-6B09-29747ADE6E59}"/>
                  </a:ext>
                </a:extLst>
              </p:cNvPr>
              <p:cNvSpPr/>
              <p:nvPr/>
            </p:nvSpPr>
            <p:spPr>
              <a:xfrm>
                <a:off x="724117" y="4979331"/>
                <a:ext cx="22522110" cy="298357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Proof: By 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. We have already proved the base case. Try to complete the proof.</a:t>
                </a:r>
                <a:endParaRPr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8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3CAE63F-B509-6171-6B09-29747ADE6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7" y="4979331"/>
                <a:ext cx="22522110" cy="298357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9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7379FE0-6B2E-7D7F-DA32-650FC0FF0894}"/>
              </a:ext>
            </a:extLst>
          </p:cNvPr>
          <p:cNvSpPr/>
          <p:nvPr/>
        </p:nvSpPr>
        <p:spPr>
          <a:xfrm>
            <a:off x="1114805" y="9565914"/>
            <a:ext cx="22522110" cy="246318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From each bottom point, move to the top of the mountain updating the number of candies.</a:t>
            </a:r>
            <a:endParaRPr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649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0678CE-5439-A4E1-2B44-DD4FB457CDE3}"/>
              </a:ext>
            </a:extLst>
          </p:cNvPr>
          <p:cNvSpPr/>
          <p:nvPr/>
        </p:nvSpPr>
        <p:spPr>
          <a:xfrm>
            <a:off x="2598490" y="600143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55E29E-62C0-76C5-E567-AB436ABF65E8}"/>
              </a:ext>
            </a:extLst>
          </p:cNvPr>
          <p:cNvSpPr/>
          <p:nvPr/>
        </p:nvSpPr>
        <p:spPr>
          <a:xfrm>
            <a:off x="4828017" y="319580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460FEF-B19A-ED62-72FD-7512B63B9176}"/>
              </a:ext>
            </a:extLst>
          </p:cNvPr>
          <p:cNvSpPr/>
          <p:nvPr/>
        </p:nvSpPr>
        <p:spPr>
          <a:xfrm>
            <a:off x="7056317" y="74295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8A79BE-5A05-D7E0-97F8-E594543CDC61}"/>
              </a:ext>
            </a:extLst>
          </p:cNvPr>
          <p:cNvSpPr/>
          <p:nvPr/>
        </p:nvSpPr>
        <p:spPr>
          <a:xfrm>
            <a:off x="9589500" y="425002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97E731-5FA8-9C39-47A4-E24BB3B41D2E}"/>
              </a:ext>
            </a:extLst>
          </p:cNvPr>
          <p:cNvSpPr/>
          <p:nvPr/>
        </p:nvSpPr>
        <p:spPr>
          <a:xfrm>
            <a:off x="12445126" y="4609396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E6DB76-6F3B-4FE7-12F5-369A05FA17A4}"/>
              </a:ext>
            </a:extLst>
          </p:cNvPr>
          <p:cNvSpPr/>
          <p:nvPr/>
        </p:nvSpPr>
        <p:spPr>
          <a:xfrm>
            <a:off x="14701185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736194-17B9-41B0-26AB-304EEE7A3F4A}"/>
              </a:ext>
            </a:extLst>
          </p:cNvPr>
          <p:cNvSpPr/>
          <p:nvPr/>
        </p:nvSpPr>
        <p:spPr>
          <a:xfrm>
            <a:off x="17061097" y="3217495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A65E4C3-3736-192E-3CD8-9B388DDFDC1E}"/>
              </a:ext>
            </a:extLst>
          </p:cNvPr>
          <p:cNvSpPr/>
          <p:nvPr/>
        </p:nvSpPr>
        <p:spPr>
          <a:xfrm>
            <a:off x="18937628" y="6014414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7B0002-AD48-C0BE-EC81-E5672489A4FD}"/>
              </a:ext>
            </a:extLst>
          </p:cNvPr>
          <p:cNvSpPr/>
          <p:nvPr/>
        </p:nvSpPr>
        <p:spPr>
          <a:xfrm>
            <a:off x="21216164" y="7598773"/>
            <a:ext cx="664535" cy="794544"/>
          </a:xfrm>
          <a:prstGeom prst="roundRect">
            <a:avLst/>
          </a:prstGeom>
          <a:solidFill>
            <a:srgbClr val="7030A0">
              <a:alpha val="33000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lang="en-US" sz="40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854BE-18F1-E3FF-3C79-0814EBDED609}"/>
              </a:ext>
            </a:extLst>
          </p:cNvPr>
          <p:cNvCxnSpPr>
            <a:cxnSpLocks/>
          </p:cNvCxnSpPr>
          <p:nvPr/>
        </p:nvCxnSpPr>
        <p:spPr>
          <a:xfrm flipV="1">
            <a:off x="1405054" y="156117"/>
            <a:ext cx="0" cy="8764859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503D93-AF68-01B6-D052-2B675E5B5B68}"/>
              </a:ext>
            </a:extLst>
          </p:cNvPr>
          <p:cNvCxnSpPr>
            <a:cxnSpLocks/>
          </p:cNvCxnSpPr>
          <p:nvPr/>
        </p:nvCxnSpPr>
        <p:spPr>
          <a:xfrm flipV="1">
            <a:off x="1405054" y="8844776"/>
            <a:ext cx="21280244" cy="152400"/>
          </a:xfrm>
          <a:prstGeom prst="straightConnector1">
            <a:avLst/>
          </a:prstGeom>
          <a:noFill/>
          <a:ln w="114300" cap="flat">
            <a:solidFill>
              <a:schemeClr val="accent5">
                <a:lumMod val="75000"/>
                <a:alpha val="82074"/>
              </a:schemeClr>
            </a:solidFill>
            <a:prstDash val="solid"/>
            <a:miter lim="400000"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A7071CC-89BF-6D80-DACD-F60D9A8D36C4}"/>
              </a:ext>
            </a:extLst>
          </p:cNvPr>
          <p:cNvSpPr/>
          <p:nvPr/>
        </p:nvSpPr>
        <p:spPr>
          <a:xfrm>
            <a:off x="450270" y="759877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C21854-C04F-0940-B53E-810B70F52410}"/>
              </a:ext>
            </a:extLst>
          </p:cNvPr>
          <p:cNvSpPr/>
          <p:nvPr/>
        </p:nvSpPr>
        <p:spPr>
          <a:xfrm>
            <a:off x="450270" y="6136074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891730A-F578-0BD8-9ACC-C5866F530182}"/>
              </a:ext>
            </a:extLst>
          </p:cNvPr>
          <p:cNvSpPr/>
          <p:nvPr/>
        </p:nvSpPr>
        <p:spPr>
          <a:xfrm>
            <a:off x="450270" y="4724709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D5BB885-A6EA-8981-18EB-52112A6E963B}"/>
              </a:ext>
            </a:extLst>
          </p:cNvPr>
          <p:cNvSpPr/>
          <p:nvPr/>
        </p:nvSpPr>
        <p:spPr>
          <a:xfrm>
            <a:off x="450270" y="3195803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3632B-4EBA-600D-17D1-505F03C6874D}"/>
              </a:ext>
            </a:extLst>
          </p:cNvPr>
          <p:cNvSpPr/>
          <p:nvPr/>
        </p:nvSpPr>
        <p:spPr>
          <a:xfrm>
            <a:off x="450270" y="1758771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63743DF-9B5C-86D2-2692-335EF26A856E}"/>
              </a:ext>
            </a:extLst>
          </p:cNvPr>
          <p:cNvSpPr/>
          <p:nvPr/>
        </p:nvSpPr>
        <p:spPr>
          <a:xfrm>
            <a:off x="450270" y="425002"/>
            <a:ext cx="664535" cy="7945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0F4AC8-96E9-9A0A-3BA1-7043445D73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263025" y="3593075"/>
            <a:ext cx="1564992" cy="2805633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14400-88A0-4F8D-717B-7404F7727E95}"/>
              </a:ext>
            </a:extLst>
          </p:cNvPr>
          <p:cNvCxnSpPr>
            <a:cxnSpLocks/>
            <a:stCxn id="17" idx="0"/>
            <a:endCxn id="16" idx="3"/>
          </p:cNvCxnSpPr>
          <p:nvPr/>
        </p:nvCxnSpPr>
        <p:spPr>
          <a:xfrm flipH="1" flipV="1">
            <a:off x="5492552" y="3593075"/>
            <a:ext cx="1896033" cy="383652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23CD6D-74CC-9286-F85B-9A4F564E4F77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7388585" y="822274"/>
            <a:ext cx="2200915" cy="6607321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BE974A-9549-CE2D-9824-40191127C9C3}"/>
              </a:ext>
            </a:extLst>
          </p:cNvPr>
          <p:cNvCxnSpPr>
            <a:cxnSpLocks/>
            <a:stCxn id="19" idx="0"/>
            <a:endCxn id="18" idx="3"/>
          </p:cNvCxnSpPr>
          <p:nvPr/>
        </p:nvCxnSpPr>
        <p:spPr>
          <a:xfrm flipH="1" flipV="1">
            <a:off x="10254035" y="822274"/>
            <a:ext cx="2523359" cy="3787122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7C0528-799D-F9D7-F1EC-1A96A95ACF1D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flipV="1">
            <a:off x="12777394" y="3614767"/>
            <a:ext cx="1923791" cy="994629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E8D9F3-E77C-A0C4-D38B-B1CFFC950D9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5365720" y="3614767"/>
            <a:ext cx="1695377" cy="0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641823-DB7C-AE9C-CA9B-79A929D104A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7725632" y="3614767"/>
            <a:ext cx="1544264" cy="239964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2AD448-A6A8-F0E6-C1ED-793FBBF4A86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9602163" y="6411686"/>
            <a:ext cx="1946269" cy="1187087"/>
          </a:xfrm>
          <a:prstGeom prst="line">
            <a:avLst/>
          </a:prstGeom>
          <a:noFill/>
          <a:ln w="127000" cap="flat" cmpd="tri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Graphic 2" descr="Lollipop with solid fill">
            <a:extLst>
              <a:ext uri="{FF2B5EF4-FFF2-40B4-BE49-F238E27FC236}">
                <a16:creationId xmlns:a16="http://schemas.microsoft.com/office/drawing/2014/main" id="{F376E637-FA47-A2A5-1894-ECCD6AAA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37174"/>
            <a:ext cx="564157" cy="564157"/>
          </a:xfrm>
          <a:prstGeom prst="rect">
            <a:avLst/>
          </a:prstGeom>
        </p:spPr>
      </p:pic>
      <p:pic>
        <p:nvPicPr>
          <p:cNvPr id="7" name="Graphic 6" descr="Lollipop with solid fill">
            <a:extLst>
              <a:ext uri="{FF2B5EF4-FFF2-40B4-BE49-F238E27FC236}">
                <a16:creationId xmlns:a16="http://schemas.microsoft.com/office/drawing/2014/main" id="{6147F4CE-542B-845E-54EF-D954A788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993" y="6808958"/>
            <a:ext cx="564157" cy="564157"/>
          </a:xfrm>
          <a:prstGeom prst="rect">
            <a:avLst/>
          </a:prstGeom>
        </p:spPr>
      </p:pic>
      <p:pic>
        <p:nvPicPr>
          <p:cNvPr id="8" name="Graphic 7" descr="Lollipop with solid fill">
            <a:extLst>
              <a:ext uri="{FF2B5EF4-FFF2-40B4-BE49-F238E27FC236}">
                <a16:creationId xmlns:a16="http://schemas.microsoft.com/office/drawing/2014/main" id="{4C82C2A9-EE9B-665B-5E64-C2035E8F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4835" y="4327317"/>
            <a:ext cx="564157" cy="564157"/>
          </a:xfrm>
          <a:prstGeom prst="rect">
            <a:avLst/>
          </a:prstGeom>
        </p:spPr>
      </p:pic>
      <p:pic>
        <p:nvPicPr>
          <p:cNvPr id="9" name="Graphic 8" descr="Lollipop with solid fill">
            <a:extLst>
              <a:ext uri="{FF2B5EF4-FFF2-40B4-BE49-F238E27FC236}">
                <a16:creationId xmlns:a16="http://schemas.microsoft.com/office/drawing/2014/main" id="{9EF2C544-8EAA-48CE-0457-ACB4C39CC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2487" y="6865438"/>
            <a:ext cx="564157" cy="564157"/>
          </a:xfrm>
          <a:prstGeom prst="rect">
            <a:avLst/>
          </a:prstGeom>
        </p:spPr>
      </p:pic>
      <p:pic>
        <p:nvPicPr>
          <p:cNvPr id="11" name="Graphic 10" descr="Lollipop with solid fill">
            <a:extLst>
              <a:ext uri="{FF2B5EF4-FFF2-40B4-BE49-F238E27FC236}">
                <a16:creationId xmlns:a16="http://schemas.microsoft.com/office/drawing/2014/main" id="{E7F5140F-BA9E-8417-869E-4C814A02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96380" y="4367928"/>
            <a:ext cx="564157" cy="564157"/>
          </a:xfrm>
          <a:prstGeom prst="rect">
            <a:avLst/>
          </a:prstGeom>
        </p:spPr>
      </p:pic>
      <p:pic>
        <p:nvPicPr>
          <p:cNvPr id="12" name="Graphic 11" descr="Lollipop with solid fill">
            <a:extLst>
              <a:ext uri="{FF2B5EF4-FFF2-40B4-BE49-F238E27FC236}">
                <a16:creationId xmlns:a16="http://schemas.microsoft.com/office/drawing/2014/main" id="{055BC2DE-FA96-1294-6786-0441EA76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409" y="5229256"/>
            <a:ext cx="564157" cy="564157"/>
          </a:xfrm>
          <a:prstGeom prst="rect">
            <a:avLst/>
          </a:prstGeom>
        </p:spPr>
      </p:pic>
      <p:pic>
        <p:nvPicPr>
          <p:cNvPr id="14" name="Graphic 13" descr="Lollipop with solid fill">
            <a:extLst>
              <a:ext uri="{FF2B5EF4-FFF2-40B4-BE49-F238E27FC236}">
                <a16:creationId xmlns:a16="http://schemas.microsoft.com/office/drawing/2014/main" id="{8FB3B87B-58B4-4ED7-9EFA-8803E0E7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509" y="6808957"/>
            <a:ext cx="564157" cy="564157"/>
          </a:xfrm>
          <a:prstGeom prst="rect">
            <a:avLst/>
          </a:prstGeom>
        </p:spPr>
      </p:pic>
      <p:pic>
        <p:nvPicPr>
          <p:cNvPr id="25" name="Graphic 24" descr="Lollipop with solid fill">
            <a:extLst>
              <a:ext uri="{FF2B5EF4-FFF2-40B4-BE49-F238E27FC236}">
                <a16:creationId xmlns:a16="http://schemas.microsoft.com/office/drawing/2014/main" id="{9A526AAE-C628-23B2-8468-F23A7CEA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477" y="4338007"/>
            <a:ext cx="564157" cy="564157"/>
          </a:xfrm>
          <a:prstGeom prst="rect">
            <a:avLst/>
          </a:prstGeom>
        </p:spPr>
      </p:pic>
      <p:pic>
        <p:nvPicPr>
          <p:cNvPr id="26" name="Graphic 25" descr="Lollipop with solid fill">
            <a:extLst>
              <a:ext uri="{FF2B5EF4-FFF2-40B4-BE49-F238E27FC236}">
                <a16:creationId xmlns:a16="http://schemas.microsoft.com/office/drawing/2014/main" id="{EABC32CB-AD85-2659-C452-8481FB2D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31668" y="6850562"/>
            <a:ext cx="564157" cy="564157"/>
          </a:xfrm>
          <a:prstGeom prst="rect">
            <a:avLst/>
          </a:prstGeom>
        </p:spPr>
      </p:pic>
      <p:pic>
        <p:nvPicPr>
          <p:cNvPr id="33" name="Graphic 32" descr="Lollipop with solid fill">
            <a:extLst>
              <a:ext uri="{FF2B5EF4-FFF2-40B4-BE49-F238E27FC236}">
                <a16:creationId xmlns:a16="http://schemas.microsoft.com/office/drawing/2014/main" id="{D2CC5421-71B7-4778-282B-FF5C89DE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6127" y="-1315412"/>
            <a:ext cx="564157" cy="564157"/>
          </a:xfrm>
          <a:prstGeom prst="rect">
            <a:avLst/>
          </a:prstGeom>
        </p:spPr>
      </p:pic>
      <p:pic>
        <p:nvPicPr>
          <p:cNvPr id="34" name="Graphic 33" descr="Lollipop with solid fill">
            <a:extLst>
              <a:ext uri="{FF2B5EF4-FFF2-40B4-BE49-F238E27FC236}">
                <a16:creationId xmlns:a16="http://schemas.microsoft.com/office/drawing/2014/main" id="{EF55A516-984E-034E-B7CA-65C05560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5126" y="-1597491"/>
            <a:ext cx="564157" cy="564157"/>
          </a:xfrm>
          <a:prstGeom prst="rect">
            <a:avLst/>
          </a:prstGeom>
        </p:spPr>
      </p:pic>
      <p:pic>
        <p:nvPicPr>
          <p:cNvPr id="36" name="Graphic 35" descr="Lollipop with solid fill">
            <a:extLst>
              <a:ext uri="{FF2B5EF4-FFF2-40B4-BE49-F238E27FC236}">
                <a16:creationId xmlns:a16="http://schemas.microsoft.com/office/drawing/2014/main" id="{1801DA7C-ECB1-9E11-BFAF-CD3568A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52007" y="-1597491"/>
            <a:ext cx="564157" cy="564157"/>
          </a:xfrm>
          <a:prstGeom prst="rect">
            <a:avLst/>
          </a:prstGeom>
        </p:spPr>
      </p:pic>
      <p:pic>
        <p:nvPicPr>
          <p:cNvPr id="37" name="Graphic 36" descr="Lollipop with solid fill">
            <a:extLst>
              <a:ext uri="{FF2B5EF4-FFF2-40B4-BE49-F238E27FC236}">
                <a16:creationId xmlns:a16="http://schemas.microsoft.com/office/drawing/2014/main" id="{9350D2FB-5C49-49F8-41EB-E221958C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7477" y="6808956"/>
            <a:ext cx="564157" cy="564157"/>
          </a:xfrm>
          <a:prstGeom prst="rect">
            <a:avLst/>
          </a:prstGeom>
        </p:spPr>
      </p:pic>
      <p:pic>
        <p:nvPicPr>
          <p:cNvPr id="39" name="Graphic 38" descr="Lollipop with solid fill">
            <a:extLst>
              <a:ext uri="{FF2B5EF4-FFF2-40B4-BE49-F238E27FC236}">
                <a16:creationId xmlns:a16="http://schemas.microsoft.com/office/drawing/2014/main" id="{051FEF87-F266-5B8C-EB5F-1F59110B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476" y="4322520"/>
            <a:ext cx="564157" cy="564157"/>
          </a:xfrm>
          <a:prstGeom prst="rect">
            <a:avLst/>
          </a:prstGeom>
        </p:spPr>
      </p:pic>
      <p:pic>
        <p:nvPicPr>
          <p:cNvPr id="40" name="Graphic 39" descr="Lollipop with solid fill">
            <a:extLst>
              <a:ext uri="{FF2B5EF4-FFF2-40B4-BE49-F238E27FC236}">
                <a16:creationId xmlns:a16="http://schemas.microsoft.com/office/drawing/2014/main" id="{35F554BA-B135-ECAB-0015-E294B09A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7351" y="-1597491"/>
            <a:ext cx="564157" cy="564157"/>
          </a:xfrm>
          <a:prstGeom prst="rect">
            <a:avLst/>
          </a:prstGeom>
        </p:spPr>
      </p:pic>
      <p:pic>
        <p:nvPicPr>
          <p:cNvPr id="43" name="Graphic 42" descr="Lollipop with solid fill">
            <a:extLst>
              <a:ext uri="{FF2B5EF4-FFF2-40B4-BE49-F238E27FC236}">
                <a16:creationId xmlns:a16="http://schemas.microsoft.com/office/drawing/2014/main" id="{334FBEC2-BFDF-654D-7712-22F31640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5343" y="-1500926"/>
            <a:ext cx="564157" cy="5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5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6923</Words>
  <Application>Microsoft Macintosh PowerPoint</Application>
  <PresentationFormat>Custom</PresentationFormat>
  <Paragraphs>2093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Bradley Hand</vt:lpstr>
      <vt:lpstr>Cambria Math</vt:lpstr>
      <vt:lpstr>Chalkduster</vt:lpstr>
      <vt:lpstr>Helvetica Light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Gupta</cp:lastModifiedBy>
  <cp:revision>127</cp:revision>
  <dcterms:modified xsi:type="dcterms:W3CDTF">2024-08-08T04:46:36Z</dcterms:modified>
</cp:coreProperties>
</file>